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22"/>
  </p:notesMasterIdLst>
  <p:sldIdLst>
    <p:sldId id="256" r:id="rId3"/>
    <p:sldId id="257" r:id="rId4"/>
    <p:sldId id="267" r:id="rId5"/>
    <p:sldId id="260" r:id="rId6"/>
    <p:sldId id="280" r:id="rId7"/>
    <p:sldId id="268" r:id="rId8"/>
    <p:sldId id="259" r:id="rId9"/>
    <p:sldId id="277" r:id="rId10"/>
    <p:sldId id="269" r:id="rId11"/>
    <p:sldId id="276" r:id="rId12"/>
    <p:sldId id="266" r:id="rId13"/>
    <p:sldId id="270" r:id="rId14"/>
    <p:sldId id="275" r:id="rId15"/>
    <p:sldId id="271" r:id="rId16"/>
    <p:sldId id="273" r:id="rId17"/>
    <p:sldId id="272" r:id="rId18"/>
    <p:sldId id="278" r:id="rId19"/>
    <p:sldId id="279" r:id="rId20"/>
    <p:sldId id="264" r:id="rId21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5350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580"/>
  </p:normalViewPr>
  <p:slideViewPr>
    <p:cSldViewPr>
      <p:cViewPr varScale="1">
        <p:scale>
          <a:sx n="117" d="100"/>
          <a:sy n="117" d="100"/>
        </p:scale>
        <p:origin x="184" y="80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29E42AC-5C9E-2E45-AD53-7A6C2E6AAB99}" type="doc">
      <dgm:prSet loTypeId="urn:microsoft.com/office/officeart/2005/8/layout/hierarchy1" loCatId="" qsTypeId="urn:microsoft.com/office/officeart/2005/8/quickstyle/simple5" qsCatId="simple" csTypeId="urn:microsoft.com/office/officeart/2005/8/colors/colorful4" csCatId="colorful" phldr="1"/>
      <dgm:spPr/>
      <dgm:t>
        <a:bodyPr/>
        <a:lstStyle/>
        <a:p>
          <a:endParaRPr kumimoji="1" lang="ja-JP" altLang="en-US"/>
        </a:p>
      </dgm:t>
    </dgm:pt>
    <dgm:pt modelId="{AEE5DAAB-FC33-5F40-A334-021F9FA59E92}">
      <dgm:prSet phldrT="[テキスト]"/>
      <dgm:spPr/>
      <dgm:t>
        <a:bodyPr/>
        <a:lstStyle/>
        <a:p>
          <a:r>
            <a:rPr kumimoji="1" lang="ja-JP" altLang="en-US">
              <a:latin typeface="Hiragino Maru Gothic Pro W4" panose="020F0400000000000000" pitchFamily="34" charset="-128"/>
              <a:ea typeface="Hiragino Maru Gothic Pro W4" panose="020F0400000000000000" pitchFamily="34" charset="-128"/>
            </a:rPr>
            <a:t>シーン</a:t>
          </a:r>
          <a:r>
            <a:rPr kumimoji="1" lang="en-US" altLang="ja-JP" dirty="0">
              <a:latin typeface="Hiragino Maru Gothic Pro W4" panose="020F0400000000000000" pitchFamily="34" charset="-128"/>
              <a:ea typeface="Hiragino Maru Gothic Pro W4" panose="020F0400000000000000" pitchFamily="34" charset="-128"/>
            </a:rPr>
            <a:t>0</a:t>
          </a:r>
          <a:endParaRPr kumimoji="1" lang="ja-JP" altLang="en-US">
            <a:latin typeface="Hiragino Maru Gothic Pro W4" panose="020F0400000000000000" pitchFamily="34" charset="-128"/>
            <a:ea typeface="Hiragino Maru Gothic Pro W4" panose="020F0400000000000000" pitchFamily="34" charset="-128"/>
          </a:endParaRPr>
        </a:p>
      </dgm:t>
    </dgm:pt>
    <dgm:pt modelId="{3EB22808-7C62-994F-A87D-F2F876D91EF0}" type="parTrans" cxnId="{27E64C39-3BDC-2E4C-9322-95882EE273C7}">
      <dgm:prSet/>
      <dgm:spPr/>
      <dgm:t>
        <a:bodyPr/>
        <a:lstStyle/>
        <a:p>
          <a:endParaRPr kumimoji="1" lang="ja-JP" altLang="en-US">
            <a:latin typeface="Hiragino Maru Gothic Pro W4" panose="020F0400000000000000" pitchFamily="34" charset="-128"/>
            <a:ea typeface="Hiragino Maru Gothic Pro W4" panose="020F0400000000000000" pitchFamily="34" charset="-128"/>
          </a:endParaRPr>
        </a:p>
      </dgm:t>
    </dgm:pt>
    <dgm:pt modelId="{C14CF189-332C-6A4F-8C3B-0E60DB78BD89}" type="sibTrans" cxnId="{27E64C39-3BDC-2E4C-9322-95882EE273C7}">
      <dgm:prSet/>
      <dgm:spPr/>
      <dgm:t>
        <a:bodyPr/>
        <a:lstStyle/>
        <a:p>
          <a:endParaRPr kumimoji="1" lang="ja-JP" altLang="en-US">
            <a:latin typeface="Hiragino Maru Gothic Pro W4" panose="020F0400000000000000" pitchFamily="34" charset="-128"/>
            <a:ea typeface="Hiragino Maru Gothic Pro W4" panose="020F0400000000000000" pitchFamily="34" charset="-128"/>
          </a:endParaRPr>
        </a:p>
      </dgm:t>
    </dgm:pt>
    <dgm:pt modelId="{E41A4595-1CD4-2446-B479-E125FA945B0D}">
      <dgm:prSet phldrT="[テキスト]"/>
      <dgm:spPr/>
      <dgm:t>
        <a:bodyPr/>
        <a:lstStyle/>
        <a:p>
          <a:r>
            <a:rPr kumimoji="1" lang="en-US" altLang="ja-JP" dirty="0">
              <a:latin typeface="Hiragino Maru Gothic Pro W4" panose="020F0400000000000000" pitchFamily="34" charset="-128"/>
              <a:ea typeface="Hiragino Maru Gothic Pro W4" panose="020F0400000000000000" pitchFamily="34" charset="-128"/>
            </a:rPr>
            <a:t>1F</a:t>
          </a:r>
          <a:endParaRPr kumimoji="1" lang="ja-JP" altLang="en-US">
            <a:latin typeface="Hiragino Maru Gothic Pro W4" panose="020F0400000000000000" pitchFamily="34" charset="-128"/>
            <a:ea typeface="Hiragino Maru Gothic Pro W4" panose="020F0400000000000000" pitchFamily="34" charset="-128"/>
          </a:endParaRPr>
        </a:p>
      </dgm:t>
    </dgm:pt>
    <dgm:pt modelId="{072A491E-C0D5-034F-8E60-56099038BD78}" type="parTrans" cxnId="{26EBC707-8EB3-ED4A-9BCD-219DA524AAB4}">
      <dgm:prSet/>
      <dgm:spPr/>
      <dgm:t>
        <a:bodyPr/>
        <a:lstStyle/>
        <a:p>
          <a:endParaRPr kumimoji="1" lang="ja-JP" altLang="en-US">
            <a:latin typeface="Hiragino Maru Gothic Pro W4" panose="020F0400000000000000" pitchFamily="34" charset="-128"/>
            <a:ea typeface="Hiragino Maru Gothic Pro W4" panose="020F0400000000000000" pitchFamily="34" charset="-128"/>
          </a:endParaRPr>
        </a:p>
      </dgm:t>
    </dgm:pt>
    <dgm:pt modelId="{89A6E1F9-51F7-EB43-96F9-2E09E782CAD3}" type="sibTrans" cxnId="{26EBC707-8EB3-ED4A-9BCD-219DA524AAB4}">
      <dgm:prSet/>
      <dgm:spPr/>
      <dgm:t>
        <a:bodyPr/>
        <a:lstStyle/>
        <a:p>
          <a:endParaRPr kumimoji="1" lang="ja-JP" altLang="en-US">
            <a:latin typeface="Hiragino Maru Gothic Pro W4" panose="020F0400000000000000" pitchFamily="34" charset="-128"/>
            <a:ea typeface="Hiragino Maru Gothic Pro W4" panose="020F0400000000000000" pitchFamily="34" charset="-128"/>
          </a:endParaRPr>
        </a:p>
      </dgm:t>
    </dgm:pt>
    <dgm:pt modelId="{217C6ED0-89D0-EC4B-B277-D4C5A97F8DA5}">
      <dgm:prSet phldrT="[テキスト]"/>
      <dgm:spPr/>
      <dgm:t>
        <a:bodyPr/>
        <a:lstStyle/>
        <a:p>
          <a:r>
            <a:rPr kumimoji="1" lang="ja-JP" altLang="en-US">
              <a:latin typeface="Hiragino Maru Gothic Pro W4" panose="020F0400000000000000" pitchFamily="34" charset="-128"/>
              <a:ea typeface="Hiragino Maru Gothic Pro W4" panose="020F0400000000000000" pitchFamily="34" charset="-128"/>
            </a:rPr>
            <a:t>シーン</a:t>
          </a:r>
          <a:r>
            <a:rPr kumimoji="1" lang="en-US" altLang="ja-JP" dirty="0">
              <a:latin typeface="Hiragino Maru Gothic Pro W4" panose="020F0400000000000000" pitchFamily="34" charset="-128"/>
              <a:ea typeface="Hiragino Maru Gothic Pro W4" panose="020F0400000000000000" pitchFamily="34" charset="-128"/>
            </a:rPr>
            <a:t>1</a:t>
          </a:r>
          <a:endParaRPr kumimoji="1" lang="ja-JP" altLang="en-US">
            <a:latin typeface="Hiragino Maru Gothic Pro W4" panose="020F0400000000000000" pitchFamily="34" charset="-128"/>
            <a:ea typeface="Hiragino Maru Gothic Pro W4" panose="020F0400000000000000" pitchFamily="34" charset="-128"/>
          </a:endParaRPr>
        </a:p>
      </dgm:t>
    </dgm:pt>
    <dgm:pt modelId="{9FD3C6BE-A8DC-D34E-8B18-A35D88EAA844}" type="parTrans" cxnId="{54B87F1C-076A-8142-8DC1-9328EFED0989}">
      <dgm:prSet/>
      <dgm:spPr/>
      <dgm:t>
        <a:bodyPr/>
        <a:lstStyle/>
        <a:p>
          <a:endParaRPr kumimoji="1" lang="ja-JP" altLang="en-US">
            <a:latin typeface="Hiragino Maru Gothic Pro W4" panose="020F0400000000000000" pitchFamily="34" charset="-128"/>
            <a:ea typeface="Hiragino Maru Gothic Pro W4" panose="020F0400000000000000" pitchFamily="34" charset="-128"/>
          </a:endParaRPr>
        </a:p>
      </dgm:t>
    </dgm:pt>
    <dgm:pt modelId="{94A145CB-78A9-DA45-A5B4-C85DC9D9DE51}" type="sibTrans" cxnId="{54B87F1C-076A-8142-8DC1-9328EFED0989}">
      <dgm:prSet/>
      <dgm:spPr/>
      <dgm:t>
        <a:bodyPr/>
        <a:lstStyle/>
        <a:p>
          <a:endParaRPr kumimoji="1" lang="ja-JP" altLang="en-US">
            <a:latin typeface="Hiragino Maru Gothic Pro W4" panose="020F0400000000000000" pitchFamily="34" charset="-128"/>
            <a:ea typeface="Hiragino Maru Gothic Pro W4" panose="020F0400000000000000" pitchFamily="34" charset="-128"/>
          </a:endParaRPr>
        </a:p>
      </dgm:t>
    </dgm:pt>
    <dgm:pt modelId="{298E0050-5223-7D41-8837-7FB3890A612E}">
      <dgm:prSet phldrT="[テキスト]"/>
      <dgm:spPr/>
      <dgm:t>
        <a:bodyPr/>
        <a:lstStyle/>
        <a:p>
          <a:r>
            <a:rPr kumimoji="1" lang="en-US" altLang="ja-JP" dirty="0">
              <a:latin typeface="Hiragino Maru Gothic Pro W4" panose="020F0400000000000000" pitchFamily="34" charset="-128"/>
              <a:ea typeface="Hiragino Maru Gothic Pro W4" panose="020F0400000000000000" pitchFamily="34" charset="-128"/>
            </a:rPr>
            <a:t>2F</a:t>
          </a:r>
          <a:endParaRPr kumimoji="1" lang="ja-JP" altLang="en-US">
            <a:latin typeface="Hiragino Maru Gothic Pro W4" panose="020F0400000000000000" pitchFamily="34" charset="-128"/>
            <a:ea typeface="Hiragino Maru Gothic Pro W4" panose="020F0400000000000000" pitchFamily="34" charset="-128"/>
          </a:endParaRPr>
        </a:p>
      </dgm:t>
    </dgm:pt>
    <dgm:pt modelId="{7B43F81B-B449-FE4F-A45E-3414AD9016D0}" type="parTrans" cxnId="{5C301655-959E-9E45-A5C3-870A3397C1DF}">
      <dgm:prSet/>
      <dgm:spPr/>
      <dgm:t>
        <a:bodyPr/>
        <a:lstStyle/>
        <a:p>
          <a:endParaRPr kumimoji="1" lang="ja-JP" altLang="en-US">
            <a:latin typeface="Hiragino Maru Gothic Pro W4" panose="020F0400000000000000" pitchFamily="34" charset="-128"/>
            <a:ea typeface="Hiragino Maru Gothic Pro W4" panose="020F0400000000000000" pitchFamily="34" charset="-128"/>
          </a:endParaRPr>
        </a:p>
      </dgm:t>
    </dgm:pt>
    <dgm:pt modelId="{F2ED7F0C-63E5-7F4D-A5A6-1B6E77BB69F4}" type="sibTrans" cxnId="{5C301655-959E-9E45-A5C3-870A3397C1DF}">
      <dgm:prSet/>
      <dgm:spPr/>
      <dgm:t>
        <a:bodyPr/>
        <a:lstStyle/>
        <a:p>
          <a:endParaRPr kumimoji="1" lang="ja-JP" altLang="en-US">
            <a:latin typeface="Hiragino Maru Gothic Pro W4" panose="020F0400000000000000" pitchFamily="34" charset="-128"/>
            <a:ea typeface="Hiragino Maru Gothic Pro W4" panose="020F0400000000000000" pitchFamily="34" charset="-128"/>
          </a:endParaRPr>
        </a:p>
      </dgm:t>
    </dgm:pt>
    <dgm:pt modelId="{B65E3524-54C0-554F-AE73-2A8BD8B6ECB8}">
      <dgm:prSet phldrT="[テキスト]"/>
      <dgm:spPr/>
      <dgm:t>
        <a:bodyPr/>
        <a:lstStyle/>
        <a:p>
          <a:r>
            <a:rPr kumimoji="1" lang="ja-JP" altLang="en-US">
              <a:latin typeface="Hiragino Maru Gothic Pro W4" panose="020F0400000000000000" pitchFamily="34" charset="-128"/>
              <a:ea typeface="Hiragino Maru Gothic Pro W4" panose="020F0400000000000000" pitchFamily="34" charset="-128"/>
            </a:rPr>
            <a:t>シーン</a:t>
          </a:r>
          <a:r>
            <a:rPr kumimoji="1" lang="en-US" altLang="ja-JP" dirty="0">
              <a:latin typeface="Hiragino Maru Gothic Pro W4" panose="020F0400000000000000" pitchFamily="34" charset="-128"/>
              <a:ea typeface="Hiragino Maru Gothic Pro W4" panose="020F0400000000000000" pitchFamily="34" charset="-128"/>
            </a:rPr>
            <a:t>3</a:t>
          </a:r>
          <a:endParaRPr kumimoji="1" lang="ja-JP" altLang="en-US">
            <a:latin typeface="Hiragino Maru Gothic Pro W4" panose="020F0400000000000000" pitchFamily="34" charset="-128"/>
            <a:ea typeface="Hiragino Maru Gothic Pro W4" panose="020F0400000000000000" pitchFamily="34" charset="-128"/>
          </a:endParaRPr>
        </a:p>
      </dgm:t>
    </dgm:pt>
    <dgm:pt modelId="{0CD7F88F-69C1-6F4C-94FC-AB9AC31F8A3D}" type="parTrans" cxnId="{6157ADF6-2E19-E44E-A0A5-747F6719B7B2}">
      <dgm:prSet/>
      <dgm:spPr/>
      <dgm:t>
        <a:bodyPr/>
        <a:lstStyle/>
        <a:p>
          <a:endParaRPr kumimoji="1" lang="ja-JP" altLang="en-US">
            <a:latin typeface="Hiragino Maru Gothic Pro W4" panose="020F0400000000000000" pitchFamily="34" charset="-128"/>
            <a:ea typeface="Hiragino Maru Gothic Pro W4" panose="020F0400000000000000" pitchFamily="34" charset="-128"/>
          </a:endParaRPr>
        </a:p>
      </dgm:t>
    </dgm:pt>
    <dgm:pt modelId="{EAF4BA99-729D-EF49-919C-D20BBD2D793F}" type="sibTrans" cxnId="{6157ADF6-2E19-E44E-A0A5-747F6719B7B2}">
      <dgm:prSet/>
      <dgm:spPr/>
      <dgm:t>
        <a:bodyPr/>
        <a:lstStyle/>
        <a:p>
          <a:endParaRPr kumimoji="1" lang="ja-JP" altLang="en-US">
            <a:latin typeface="Hiragino Maru Gothic Pro W4" panose="020F0400000000000000" pitchFamily="34" charset="-128"/>
            <a:ea typeface="Hiragino Maru Gothic Pro W4" panose="020F0400000000000000" pitchFamily="34" charset="-128"/>
          </a:endParaRPr>
        </a:p>
      </dgm:t>
    </dgm:pt>
    <dgm:pt modelId="{346F284D-C634-F44C-B9AA-00E1F6629C6C}">
      <dgm:prSet/>
      <dgm:spPr/>
      <dgm:t>
        <a:bodyPr/>
        <a:lstStyle/>
        <a:p>
          <a:r>
            <a:rPr kumimoji="1" lang="ja-JP" altLang="en-US"/>
            <a:t>シーン</a:t>
          </a:r>
          <a:r>
            <a:rPr kumimoji="1" lang="en-US" altLang="ja-JP" dirty="0"/>
            <a:t>4</a:t>
          </a:r>
          <a:endParaRPr kumimoji="1" lang="ja-JP" altLang="en-US"/>
        </a:p>
      </dgm:t>
    </dgm:pt>
    <dgm:pt modelId="{2E703BEA-4887-054E-8C87-562842114D12}" type="parTrans" cxnId="{970F02FB-4CDA-3943-B34B-17B726E442C3}">
      <dgm:prSet/>
      <dgm:spPr/>
      <dgm:t>
        <a:bodyPr/>
        <a:lstStyle/>
        <a:p>
          <a:endParaRPr kumimoji="1" lang="ja-JP" altLang="en-US"/>
        </a:p>
      </dgm:t>
    </dgm:pt>
    <dgm:pt modelId="{4628456E-5976-2249-BF33-7B7CBD79868C}" type="sibTrans" cxnId="{970F02FB-4CDA-3943-B34B-17B726E442C3}">
      <dgm:prSet/>
      <dgm:spPr/>
      <dgm:t>
        <a:bodyPr/>
        <a:lstStyle/>
        <a:p>
          <a:endParaRPr kumimoji="1" lang="ja-JP" altLang="en-US"/>
        </a:p>
      </dgm:t>
    </dgm:pt>
    <dgm:pt modelId="{43F76468-72FE-C44A-B55A-C740737F8D8F}">
      <dgm:prSet/>
      <dgm:spPr/>
      <dgm:t>
        <a:bodyPr/>
        <a:lstStyle/>
        <a:p>
          <a:r>
            <a:rPr kumimoji="1" lang="en-US" altLang="ja-JP" dirty="0"/>
            <a:t>3F</a:t>
          </a:r>
          <a:endParaRPr kumimoji="1" lang="ja-JP" altLang="en-US"/>
        </a:p>
      </dgm:t>
    </dgm:pt>
    <dgm:pt modelId="{5D44FBA2-0FAF-AC43-ADE5-E0169A4D0BDD}" type="parTrans" cxnId="{8EC4BA2C-3626-DC4D-98C8-ADCA57038306}">
      <dgm:prSet/>
      <dgm:spPr/>
      <dgm:t>
        <a:bodyPr/>
        <a:lstStyle/>
        <a:p>
          <a:endParaRPr kumimoji="1" lang="ja-JP" altLang="en-US"/>
        </a:p>
      </dgm:t>
    </dgm:pt>
    <dgm:pt modelId="{8C0A1A6E-E8E3-6249-97E1-0A39E6C3B429}" type="sibTrans" cxnId="{8EC4BA2C-3626-DC4D-98C8-ADCA57038306}">
      <dgm:prSet/>
      <dgm:spPr/>
      <dgm:t>
        <a:bodyPr/>
        <a:lstStyle/>
        <a:p>
          <a:endParaRPr kumimoji="1" lang="ja-JP" altLang="en-US"/>
        </a:p>
      </dgm:t>
    </dgm:pt>
    <dgm:pt modelId="{C29AD039-0CCE-4943-98B9-6F38A44872C0}">
      <dgm:prSet/>
      <dgm:spPr/>
      <dgm:t>
        <a:bodyPr/>
        <a:lstStyle/>
        <a:p>
          <a:r>
            <a:rPr kumimoji="1" lang="ja-JP" altLang="en-US"/>
            <a:t>外</a:t>
          </a:r>
        </a:p>
      </dgm:t>
    </dgm:pt>
    <dgm:pt modelId="{C281897D-B20C-E24C-B789-B251DE88898E}" type="parTrans" cxnId="{5E40FE83-260D-C647-AADE-EFED16C63CAD}">
      <dgm:prSet/>
      <dgm:spPr/>
      <dgm:t>
        <a:bodyPr/>
        <a:lstStyle/>
        <a:p>
          <a:endParaRPr kumimoji="1" lang="ja-JP" altLang="en-US"/>
        </a:p>
      </dgm:t>
    </dgm:pt>
    <dgm:pt modelId="{730A75CE-73E9-784D-9868-34087D18932E}" type="sibTrans" cxnId="{5E40FE83-260D-C647-AADE-EFED16C63CAD}">
      <dgm:prSet/>
      <dgm:spPr/>
      <dgm:t>
        <a:bodyPr/>
        <a:lstStyle/>
        <a:p>
          <a:endParaRPr kumimoji="1" lang="ja-JP" altLang="en-US"/>
        </a:p>
      </dgm:t>
    </dgm:pt>
    <dgm:pt modelId="{061EAED5-1EB4-064E-9F41-F408921BF1B2}">
      <dgm:prSet/>
      <dgm:spPr/>
      <dgm:t>
        <a:bodyPr/>
        <a:lstStyle/>
        <a:p>
          <a:r>
            <a:rPr kumimoji="1" lang="ja-JP" altLang="en-US"/>
            <a:t>シーン</a:t>
          </a:r>
          <a:r>
            <a:rPr kumimoji="1" lang="en-US" altLang="ja-JP" dirty="0"/>
            <a:t>2</a:t>
          </a:r>
          <a:endParaRPr kumimoji="1" lang="ja-JP" altLang="en-US"/>
        </a:p>
      </dgm:t>
    </dgm:pt>
    <dgm:pt modelId="{E6462F52-3792-644C-902E-4A68E750C981}" type="parTrans" cxnId="{3246C944-374D-0743-BAED-C42BAA6F94FD}">
      <dgm:prSet/>
      <dgm:spPr/>
      <dgm:t>
        <a:bodyPr/>
        <a:lstStyle/>
        <a:p>
          <a:endParaRPr kumimoji="1" lang="ja-JP" altLang="en-US"/>
        </a:p>
      </dgm:t>
    </dgm:pt>
    <dgm:pt modelId="{343255A5-716A-6A4B-A285-92CA983EA9C6}" type="sibTrans" cxnId="{3246C944-374D-0743-BAED-C42BAA6F94FD}">
      <dgm:prSet/>
      <dgm:spPr/>
      <dgm:t>
        <a:bodyPr/>
        <a:lstStyle/>
        <a:p>
          <a:endParaRPr kumimoji="1" lang="ja-JP" altLang="en-US"/>
        </a:p>
      </dgm:t>
    </dgm:pt>
    <dgm:pt modelId="{4259798F-AB5D-3C4F-AEE9-5996056C8E7A}">
      <dgm:prSet/>
      <dgm:spPr/>
      <dgm:t>
        <a:bodyPr/>
        <a:lstStyle/>
        <a:p>
          <a:r>
            <a:rPr kumimoji="1" lang="ja-JP" altLang="en-US"/>
            <a:t>シーン</a:t>
          </a:r>
          <a:r>
            <a:rPr kumimoji="1" lang="en-US" altLang="ja-JP" dirty="0"/>
            <a:t>5</a:t>
          </a:r>
          <a:endParaRPr kumimoji="1" lang="ja-JP" altLang="en-US"/>
        </a:p>
      </dgm:t>
    </dgm:pt>
    <dgm:pt modelId="{5E494315-F025-DF4D-96B4-8B38A16DB8EE}" type="parTrans" cxnId="{41EAE5D3-7AE1-AF49-BAF1-D2338433BF1D}">
      <dgm:prSet/>
      <dgm:spPr/>
      <dgm:t>
        <a:bodyPr/>
        <a:lstStyle/>
        <a:p>
          <a:endParaRPr kumimoji="1" lang="ja-JP" altLang="en-US"/>
        </a:p>
      </dgm:t>
    </dgm:pt>
    <dgm:pt modelId="{71680BC2-9496-CC4D-B6D9-3C58B372F919}" type="sibTrans" cxnId="{41EAE5D3-7AE1-AF49-BAF1-D2338433BF1D}">
      <dgm:prSet/>
      <dgm:spPr/>
      <dgm:t>
        <a:bodyPr/>
        <a:lstStyle/>
        <a:p>
          <a:endParaRPr kumimoji="1" lang="ja-JP" altLang="en-US"/>
        </a:p>
      </dgm:t>
    </dgm:pt>
    <dgm:pt modelId="{4F27D006-2E70-314F-BFD8-331E0614E730}">
      <dgm:prSet/>
      <dgm:spPr/>
      <dgm:t>
        <a:bodyPr/>
        <a:lstStyle/>
        <a:p>
          <a:r>
            <a:rPr kumimoji="1" lang="ja-JP" altLang="en-US"/>
            <a:t>シーン</a:t>
          </a:r>
          <a:r>
            <a:rPr kumimoji="1" lang="en-US" altLang="ja-JP" dirty="0"/>
            <a:t>6</a:t>
          </a:r>
          <a:endParaRPr kumimoji="1" lang="ja-JP" altLang="en-US"/>
        </a:p>
      </dgm:t>
    </dgm:pt>
    <dgm:pt modelId="{551F4477-C021-B848-8A44-200D79B1938A}" type="parTrans" cxnId="{B8F82504-A6C3-FD46-9927-2CBB4D8365D9}">
      <dgm:prSet/>
      <dgm:spPr/>
      <dgm:t>
        <a:bodyPr/>
        <a:lstStyle/>
        <a:p>
          <a:endParaRPr kumimoji="1" lang="ja-JP" altLang="en-US"/>
        </a:p>
      </dgm:t>
    </dgm:pt>
    <dgm:pt modelId="{C86E0FC8-9908-0147-B8DA-F6092A93DEBC}" type="sibTrans" cxnId="{B8F82504-A6C3-FD46-9927-2CBB4D8365D9}">
      <dgm:prSet/>
      <dgm:spPr/>
      <dgm:t>
        <a:bodyPr/>
        <a:lstStyle/>
        <a:p>
          <a:endParaRPr kumimoji="1" lang="ja-JP" altLang="en-US"/>
        </a:p>
      </dgm:t>
    </dgm:pt>
    <dgm:pt modelId="{EB29CD28-9EBA-A041-8CB6-ECB68E65A367}">
      <dgm:prSet/>
      <dgm:spPr/>
      <dgm:t>
        <a:bodyPr/>
        <a:lstStyle/>
        <a:p>
          <a:r>
            <a:rPr kumimoji="1" lang="ja-JP" altLang="en-US"/>
            <a:t>シーン</a:t>
          </a:r>
          <a:r>
            <a:rPr kumimoji="1" lang="en-US" altLang="ja-JP" dirty="0"/>
            <a:t>7</a:t>
          </a:r>
          <a:endParaRPr kumimoji="1" lang="ja-JP" altLang="en-US"/>
        </a:p>
      </dgm:t>
    </dgm:pt>
    <dgm:pt modelId="{C7DE6527-EC05-6442-8D24-FEDCA7747D67}" type="parTrans" cxnId="{6D5892A9-548A-C946-9653-28E02110DC46}">
      <dgm:prSet/>
      <dgm:spPr/>
      <dgm:t>
        <a:bodyPr/>
        <a:lstStyle/>
        <a:p>
          <a:endParaRPr kumimoji="1" lang="ja-JP" altLang="en-US"/>
        </a:p>
      </dgm:t>
    </dgm:pt>
    <dgm:pt modelId="{5C09DA87-4343-024B-A913-012133BA516F}" type="sibTrans" cxnId="{6D5892A9-548A-C946-9653-28E02110DC46}">
      <dgm:prSet/>
      <dgm:spPr/>
      <dgm:t>
        <a:bodyPr/>
        <a:lstStyle/>
        <a:p>
          <a:endParaRPr kumimoji="1" lang="ja-JP" altLang="en-US"/>
        </a:p>
      </dgm:t>
    </dgm:pt>
    <dgm:pt modelId="{307D8ACF-CA48-BF4F-846E-A14BB1ABBEE4}">
      <dgm:prSet/>
      <dgm:spPr/>
      <dgm:t>
        <a:bodyPr/>
        <a:lstStyle/>
        <a:p>
          <a:r>
            <a:rPr kumimoji="1" lang="ja-JP" altLang="en-US"/>
            <a:t>シーン</a:t>
          </a:r>
          <a:r>
            <a:rPr kumimoji="1" lang="en-US" altLang="ja-JP" dirty="0"/>
            <a:t>1-1</a:t>
          </a:r>
          <a:endParaRPr kumimoji="1" lang="ja-JP" altLang="en-US"/>
        </a:p>
      </dgm:t>
    </dgm:pt>
    <dgm:pt modelId="{CCA2DF9A-90D6-AC4A-9EB4-B9E1A2B67C86}" type="parTrans" cxnId="{035AA05A-59E8-C344-B891-31A3EF3F38B7}">
      <dgm:prSet/>
      <dgm:spPr/>
      <dgm:t>
        <a:bodyPr/>
        <a:lstStyle/>
        <a:p>
          <a:endParaRPr kumimoji="1" lang="ja-JP" altLang="en-US"/>
        </a:p>
      </dgm:t>
    </dgm:pt>
    <dgm:pt modelId="{34200AF1-6265-224A-AE5B-5F313770B528}" type="sibTrans" cxnId="{035AA05A-59E8-C344-B891-31A3EF3F38B7}">
      <dgm:prSet/>
      <dgm:spPr/>
      <dgm:t>
        <a:bodyPr/>
        <a:lstStyle/>
        <a:p>
          <a:endParaRPr kumimoji="1" lang="ja-JP" altLang="en-US"/>
        </a:p>
      </dgm:t>
    </dgm:pt>
    <dgm:pt modelId="{DECDDDEC-F6F8-514C-B764-2DE254CC8095}">
      <dgm:prSet/>
      <dgm:spPr/>
      <dgm:t>
        <a:bodyPr/>
        <a:lstStyle/>
        <a:p>
          <a:r>
            <a:rPr kumimoji="1" lang="ja-JP" altLang="en-US"/>
            <a:t>シーン</a:t>
          </a:r>
          <a:r>
            <a:rPr kumimoji="1" lang="en-US" altLang="ja-JP" dirty="0"/>
            <a:t>1-2</a:t>
          </a:r>
          <a:endParaRPr kumimoji="1" lang="ja-JP" altLang="en-US"/>
        </a:p>
      </dgm:t>
    </dgm:pt>
    <dgm:pt modelId="{6C44BF9A-5B99-124B-8E1D-CD2AC7225DBA}" type="parTrans" cxnId="{FF34CFDB-5CEC-FB41-8131-36569F832B04}">
      <dgm:prSet/>
      <dgm:spPr/>
      <dgm:t>
        <a:bodyPr/>
        <a:lstStyle/>
        <a:p>
          <a:endParaRPr kumimoji="1" lang="ja-JP" altLang="en-US"/>
        </a:p>
      </dgm:t>
    </dgm:pt>
    <dgm:pt modelId="{BADBE83D-AD55-B34F-A919-BDF7D68F0781}" type="sibTrans" cxnId="{FF34CFDB-5CEC-FB41-8131-36569F832B04}">
      <dgm:prSet/>
      <dgm:spPr/>
      <dgm:t>
        <a:bodyPr/>
        <a:lstStyle/>
        <a:p>
          <a:endParaRPr kumimoji="1" lang="ja-JP" altLang="en-US"/>
        </a:p>
      </dgm:t>
    </dgm:pt>
    <dgm:pt modelId="{A869DB64-942A-2046-9E5D-553225B5C116}">
      <dgm:prSet phldrT="[テキスト]"/>
      <dgm:spPr/>
      <dgm:t>
        <a:bodyPr/>
        <a:lstStyle/>
        <a:p>
          <a:r>
            <a:rPr kumimoji="1" lang="ja-JP" altLang="en-US">
              <a:latin typeface="Hiragino Maru Gothic Pro W4" panose="020F0400000000000000" pitchFamily="34" charset="-128"/>
              <a:ea typeface="Hiragino Maru Gothic Pro W4" panose="020F0400000000000000" pitchFamily="34" charset="-128"/>
            </a:rPr>
            <a:t>シーン</a:t>
          </a:r>
          <a:r>
            <a:rPr kumimoji="1" lang="en-US" altLang="ja-JP" dirty="0">
              <a:latin typeface="Hiragino Maru Gothic Pro W4" panose="020F0400000000000000" pitchFamily="34" charset="-128"/>
              <a:ea typeface="Hiragino Maru Gothic Pro W4" panose="020F0400000000000000" pitchFamily="34" charset="-128"/>
            </a:rPr>
            <a:t>3-1</a:t>
          </a:r>
          <a:endParaRPr kumimoji="1" lang="ja-JP" altLang="en-US">
            <a:latin typeface="Hiragino Maru Gothic Pro W4" panose="020F0400000000000000" pitchFamily="34" charset="-128"/>
            <a:ea typeface="Hiragino Maru Gothic Pro W4" panose="020F0400000000000000" pitchFamily="34" charset="-128"/>
          </a:endParaRPr>
        </a:p>
      </dgm:t>
    </dgm:pt>
    <dgm:pt modelId="{AE8713E6-80B1-6F4F-BEA3-DF70267A850C}" type="parTrans" cxnId="{8AD9EDDA-AA64-3B47-A68B-40466C972865}">
      <dgm:prSet/>
      <dgm:spPr/>
      <dgm:t>
        <a:bodyPr/>
        <a:lstStyle/>
        <a:p>
          <a:endParaRPr kumimoji="1" lang="ja-JP" altLang="en-US"/>
        </a:p>
      </dgm:t>
    </dgm:pt>
    <dgm:pt modelId="{B43BAB29-0F6E-E244-B921-DE2101CDE328}" type="sibTrans" cxnId="{8AD9EDDA-AA64-3B47-A68B-40466C972865}">
      <dgm:prSet/>
      <dgm:spPr/>
      <dgm:t>
        <a:bodyPr/>
        <a:lstStyle/>
        <a:p>
          <a:endParaRPr kumimoji="1" lang="ja-JP" altLang="en-US"/>
        </a:p>
      </dgm:t>
    </dgm:pt>
    <dgm:pt modelId="{ACEDF7F5-F348-1649-BE0D-847AE2DD3F49}">
      <dgm:prSet phldrT="[テキスト]"/>
      <dgm:spPr/>
      <dgm:t>
        <a:bodyPr/>
        <a:lstStyle/>
        <a:p>
          <a:r>
            <a:rPr kumimoji="1" lang="ja-JP" altLang="en-US">
              <a:latin typeface="Hiragino Maru Gothic Pro W4" panose="020F0400000000000000" pitchFamily="34" charset="-128"/>
              <a:ea typeface="Hiragino Maru Gothic Pro W4" panose="020F0400000000000000" pitchFamily="34" charset="-128"/>
            </a:rPr>
            <a:t>シーン</a:t>
          </a:r>
          <a:r>
            <a:rPr kumimoji="1" lang="en-US" altLang="ja-JP" dirty="0">
              <a:latin typeface="Hiragino Maru Gothic Pro W4" panose="020F0400000000000000" pitchFamily="34" charset="-128"/>
              <a:ea typeface="Hiragino Maru Gothic Pro W4" panose="020F0400000000000000" pitchFamily="34" charset="-128"/>
            </a:rPr>
            <a:t>3-2</a:t>
          </a:r>
          <a:endParaRPr kumimoji="1" lang="ja-JP" altLang="en-US">
            <a:latin typeface="Hiragino Maru Gothic Pro W4" panose="020F0400000000000000" pitchFamily="34" charset="-128"/>
            <a:ea typeface="Hiragino Maru Gothic Pro W4" panose="020F0400000000000000" pitchFamily="34" charset="-128"/>
          </a:endParaRPr>
        </a:p>
      </dgm:t>
    </dgm:pt>
    <dgm:pt modelId="{1E358C47-ACF2-4546-AD26-E1F5BC33D2D8}" type="parTrans" cxnId="{86FBFE79-C4BF-6E41-978C-0474BE3A9866}">
      <dgm:prSet/>
      <dgm:spPr/>
      <dgm:t>
        <a:bodyPr/>
        <a:lstStyle/>
        <a:p>
          <a:endParaRPr kumimoji="1" lang="ja-JP" altLang="en-US"/>
        </a:p>
      </dgm:t>
    </dgm:pt>
    <dgm:pt modelId="{E7E1BBFD-A001-5C47-BD02-E94915A8A6AD}" type="sibTrans" cxnId="{86FBFE79-C4BF-6E41-978C-0474BE3A9866}">
      <dgm:prSet/>
      <dgm:spPr/>
      <dgm:t>
        <a:bodyPr/>
        <a:lstStyle/>
        <a:p>
          <a:endParaRPr kumimoji="1" lang="ja-JP" altLang="en-US"/>
        </a:p>
      </dgm:t>
    </dgm:pt>
    <dgm:pt modelId="{28EF3C7A-45D1-5242-922D-2EC5850E7F13}">
      <dgm:prSet/>
      <dgm:spPr/>
      <dgm:t>
        <a:bodyPr/>
        <a:lstStyle/>
        <a:p>
          <a:r>
            <a:rPr kumimoji="1" lang="ja-JP" altLang="en-US"/>
            <a:t>シーン</a:t>
          </a:r>
          <a:r>
            <a:rPr kumimoji="1" lang="en-US" altLang="ja-JP" dirty="0"/>
            <a:t>5-1</a:t>
          </a:r>
          <a:endParaRPr kumimoji="1" lang="ja-JP" altLang="en-US"/>
        </a:p>
      </dgm:t>
    </dgm:pt>
    <dgm:pt modelId="{BDA83EA3-3B4D-1542-831F-37ADCCAAA60D}" type="parTrans" cxnId="{F5A5AE6B-101B-6C42-AEDF-3692ECEF41D3}">
      <dgm:prSet/>
      <dgm:spPr/>
      <dgm:t>
        <a:bodyPr/>
        <a:lstStyle/>
        <a:p>
          <a:endParaRPr kumimoji="1" lang="ja-JP" altLang="en-US"/>
        </a:p>
      </dgm:t>
    </dgm:pt>
    <dgm:pt modelId="{162F707E-6FEA-6846-9FE5-58586DE48A57}" type="sibTrans" cxnId="{F5A5AE6B-101B-6C42-AEDF-3692ECEF41D3}">
      <dgm:prSet/>
      <dgm:spPr/>
      <dgm:t>
        <a:bodyPr/>
        <a:lstStyle/>
        <a:p>
          <a:endParaRPr kumimoji="1" lang="ja-JP" altLang="en-US"/>
        </a:p>
      </dgm:t>
    </dgm:pt>
    <dgm:pt modelId="{F56A8498-6DDD-4242-9B25-88DEFEAD99F9}">
      <dgm:prSet/>
      <dgm:spPr/>
      <dgm:t>
        <a:bodyPr/>
        <a:lstStyle/>
        <a:p>
          <a:r>
            <a:rPr kumimoji="1" lang="ja-JP" altLang="en-US"/>
            <a:t>シーン</a:t>
          </a:r>
          <a:r>
            <a:rPr kumimoji="1" lang="en-US" altLang="ja-JP" dirty="0"/>
            <a:t>5-2</a:t>
          </a:r>
          <a:endParaRPr kumimoji="1" lang="ja-JP" altLang="en-US"/>
        </a:p>
      </dgm:t>
    </dgm:pt>
    <dgm:pt modelId="{7DD42A5E-01C7-2240-8024-67A5CDE1757D}" type="parTrans" cxnId="{B1BEB165-893E-254D-931D-10F564601BAF}">
      <dgm:prSet/>
      <dgm:spPr/>
      <dgm:t>
        <a:bodyPr/>
        <a:lstStyle/>
        <a:p>
          <a:endParaRPr kumimoji="1" lang="ja-JP" altLang="en-US"/>
        </a:p>
      </dgm:t>
    </dgm:pt>
    <dgm:pt modelId="{6A0D351F-B380-A848-B65F-A30A6675C778}" type="sibTrans" cxnId="{B1BEB165-893E-254D-931D-10F564601BAF}">
      <dgm:prSet/>
      <dgm:spPr/>
      <dgm:t>
        <a:bodyPr/>
        <a:lstStyle/>
        <a:p>
          <a:endParaRPr kumimoji="1" lang="ja-JP" altLang="en-US"/>
        </a:p>
      </dgm:t>
    </dgm:pt>
    <dgm:pt modelId="{8EE8D10D-8CF8-E740-B5D2-BC70D51168E0}">
      <dgm:prSet/>
      <dgm:spPr/>
      <dgm:t>
        <a:bodyPr/>
        <a:lstStyle/>
        <a:p>
          <a:r>
            <a:rPr kumimoji="1" lang="ja-JP" altLang="en-US"/>
            <a:t>シーン</a:t>
          </a:r>
          <a:r>
            <a:rPr kumimoji="1" lang="en-US" altLang="ja-JP" dirty="0"/>
            <a:t>6-1</a:t>
          </a:r>
          <a:endParaRPr kumimoji="1" lang="ja-JP" altLang="en-US"/>
        </a:p>
      </dgm:t>
    </dgm:pt>
    <dgm:pt modelId="{DF7424A8-7505-4342-BD4B-9FBDE9F916A6}" type="parTrans" cxnId="{CDC2C24A-CB8D-A249-BBEB-6328137304F9}">
      <dgm:prSet/>
      <dgm:spPr/>
      <dgm:t>
        <a:bodyPr/>
        <a:lstStyle/>
        <a:p>
          <a:endParaRPr kumimoji="1" lang="ja-JP" altLang="en-US"/>
        </a:p>
      </dgm:t>
    </dgm:pt>
    <dgm:pt modelId="{555D64FA-4275-1847-A65D-5EDC7D0961E5}" type="sibTrans" cxnId="{CDC2C24A-CB8D-A249-BBEB-6328137304F9}">
      <dgm:prSet/>
      <dgm:spPr/>
      <dgm:t>
        <a:bodyPr/>
        <a:lstStyle/>
        <a:p>
          <a:endParaRPr kumimoji="1" lang="ja-JP" altLang="en-US"/>
        </a:p>
      </dgm:t>
    </dgm:pt>
    <dgm:pt modelId="{52929859-99F7-0C48-94B9-D410FB80318A}">
      <dgm:prSet phldrT="[テキスト]"/>
      <dgm:spPr/>
      <dgm:t>
        <a:bodyPr/>
        <a:lstStyle/>
        <a:p>
          <a:r>
            <a:rPr kumimoji="1" lang="ja-JP" altLang="en-US">
              <a:latin typeface="Hiragino Maru Gothic Pro W4" panose="020F0400000000000000" pitchFamily="34" charset="-128"/>
              <a:ea typeface="Hiragino Maru Gothic Pro W4" panose="020F0400000000000000" pitchFamily="34" charset="-128"/>
            </a:rPr>
            <a:t>シーン</a:t>
          </a:r>
          <a:r>
            <a:rPr kumimoji="1" lang="en-US" altLang="ja-JP" dirty="0">
              <a:latin typeface="Hiragino Maru Gothic Pro W4" panose="020F0400000000000000" pitchFamily="34" charset="-128"/>
              <a:ea typeface="Hiragino Maru Gothic Pro W4" panose="020F0400000000000000" pitchFamily="34" charset="-128"/>
            </a:rPr>
            <a:t>3-3</a:t>
          </a:r>
          <a:endParaRPr kumimoji="1" lang="ja-JP" altLang="en-US">
            <a:latin typeface="Hiragino Maru Gothic Pro W4" panose="020F0400000000000000" pitchFamily="34" charset="-128"/>
            <a:ea typeface="Hiragino Maru Gothic Pro W4" panose="020F0400000000000000" pitchFamily="34" charset="-128"/>
          </a:endParaRPr>
        </a:p>
      </dgm:t>
    </dgm:pt>
    <dgm:pt modelId="{B412A36A-0D50-BA44-B287-C6AA8E22CE35}" type="parTrans" cxnId="{4DF73C6D-C642-5242-8AB6-6D2AE7601A19}">
      <dgm:prSet/>
      <dgm:spPr/>
      <dgm:t>
        <a:bodyPr/>
        <a:lstStyle/>
        <a:p>
          <a:endParaRPr kumimoji="1" lang="ja-JP" altLang="en-US"/>
        </a:p>
      </dgm:t>
    </dgm:pt>
    <dgm:pt modelId="{CD7FBFB3-2016-FE42-A59C-1181A11B091A}" type="sibTrans" cxnId="{4DF73C6D-C642-5242-8AB6-6D2AE7601A19}">
      <dgm:prSet/>
      <dgm:spPr/>
      <dgm:t>
        <a:bodyPr/>
        <a:lstStyle/>
        <a:p>
          <a:endParaRPr kumimoji="1" lang="ja-JP" altLang="en-US"/>
        </a:p>
      </dgm:t>
    </dgm:pt>
    <dgm:pt modelId="{DB83CD48-DA97-8245-8811-EE1B2914AAFE}">
      <dgm:prSet/>
      <dgm:spPr/>
      <dgm:t>
        <a:bodyPr/>
        <a:lstStyle/>
        <a:p>
          <a:r>
            <a:rPr kumimoji="1" lang="ja-JP" altLang="en-US"/>
            <a:t>シーン</a:t>
          </a:r>
          <a:r>
            <a:rPr kumimoji="1" lang="en-US" altLang="ja-JP" dirty="0"/>
            <a:t>7-1</a:t>
          </a:r>
          <a:endParaRPr kumimoji="1" lang="ja-JP" altLang="en-US"/>
        </a:p>
      </dgm:t>
    </dgm:pt>
    <dgm:pt modelId="{A0DD4246-53A4-8342-914C-435CE4A39941}" type="parTrans" cxnId="{9849C141-4122-0A4A-9C1F-FAF5C189646B}">
      <dgm:prSet/>
      <dgm:spPr/>
      <dgm:t>
        <a:bodyPr/>
        <a:lstStyle/>
        <a:p>
          <a:endParaRPr kumimoji="1" lang="ja-JP" altLang="en-US"/>
        </a:p>
      </dgm:t>
    </dgm:pt>
    <dgm:pt modelId="{1574741A-E2D6-0F47-B93C-82F56D432CAD}" type="sibTrans" cxnId="{9849C141-4122-0A4A-9C1F-FAF5C189646B}">
      <dgm:prSet/>
      <dgm:spPr/>
      <dgm:t>
        <a:bodyPr/>
        <a:lstStyle/>
        <a:p>
          <a:endParaRPr kumimoji="1" lang="ja-JP" altLang="en-US"/>
        </a:p>
      </dgm:t>
    </dgm:pt>
    <dgm:pt modelId="{F775D4A6-4935-5F41-BC65-B845F42F1779}">
      <dgm:prSet/>
      <dgm:spPr/>
      <dgm:t>
        <a:bodyPr/>
        <a:lstStyle/>
        <a:p>
          <a:r>
            <a:rPr kumimoji="1" lang="ja-JP" altLang="en-US"/>
            <a:t>シーン</a:t>
          </a:r>
          <a:r>
            <a:rPr kumimoji="1" lang="en-US" altLang="ja-JP" dirty="0"/>
            <a:t>7-2</a:t>
          </a:r>
          <a:endParaRPr kumimoji="1" lang="ja-JP" altLang="en-US"/>
        </a:p>
      </dgm:t>
    </dgm:pt>
    <dgm:pt modelId="{8C83B652-58BF-954D-9694-C20C59201EC3}" type="parTrans" cxnId="{4C4C02FF-EAD3-5744-BD5A-60A28FB20A50}">
      <dgm:prSet/>
      <dgm:spPr/>
      <dgm:t>
        <a:bodyPr/>
        <a:lstStyle/>
        <a:p>
          <a:endParaRPr kumimoji="1" lang="ja-JP" altLang="en-US"/>
        </a:p>
      </dgm:t>
    </dgm:pt>
    <dgm:pt modelId="{56223BE9-271B-6942-9D35-A30F1D6F503B}" type="sibTrans" cxnId="{4C4C02FF-EAD3-5744-BD5A-60A28FB20A50}">
      <dgm:prSet/>
      <dgm:spPr/>
      <dgm:t>
        <a:bodyPr/>
        <a:lstStyle/>
        <a:p>
          <a:endParaRPr kumimoji="1" lang="ja-JP" altLang="en-US"/>
        </a:p>
      </dgm:t>
    </dgm:pt>
    <dgm:pt modelId="{C1BBA347-B76B-444D-92B3-ED234D7D8A0B}">
      <dgm:prSet/>
      <dgm:spPr/>
      <dgm:t>
        <a:bodyPr/>
        <a:lstStyle/>
        <a:p>
          <a:r>
            <a:rPr kumimoji="1" lang="ja-JP" altLang="en-US"/>
            <a:t>シーン</a:t>
          </a:r>
          <a:r>
            <a:rPr kumimoji="1" lang="en-US" altLang="ja-JP" dirty="0"/>
            <a:t>8</a:t>
          </a:r>
          <a:endParaRPr kumimoji="1" lang="ja-JP" altLang="en-US"/>
        </a:p>
      </dgm:t>
    </dgm:pt>
    <dgm:pt modelId="{96D56612-32E6-B74A-BD91-1F9A54BDA0F5}" type="parTrans" cxnId="{9C55A974-1031-FC4D-B649-C101A0B1CF26}">
      <dgm:prSet/>
      <dgm:spPr/>
      <dgm:t>
        <a:bodyPr/>
        <a:lstStyle/>
        <a:p>
          <a:endParaRPr kumimoji="1" lang="ja-JP" altLang="en-US"/>
        </a:p>
      </dgm:t>
    </dgm:pt>
    <dgm:pt modelId="{811FA0C9-E9A8-EA4C-8477-A875417BC715}" type="sibTrans" cxnId="{9C55A974-1031-FC4D-B649-C101A0B1CF26}">
      <dgm:prSet/>
      <dgm:spPr/>
      <dgm:t>
        <a:bodyPr/>
        <a:lstStyle/>
        <a:p>
          <a:endParaRPr kumimoji="1" lang="ja-JP" altLang="en-US"/>
        </a:p>
      </dgm:t>
    </dgm:pt>
    <dgm:pt modelId="{BAF3A36D-B83E-EE4E-8C1C-9F5EE502A5AF}" type="pres">
      <dgm:prSet presAssocID="{229E42AC-5C9E-2E45-AD53-7A6C2E6AAB99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6225413B-76F9-854B-A592-97CF9C760D13}" type="pres">
      <dgm:prSet presAssocID="{AEE5DAAB-FC33-5F40-A334-021F9FA59E92}" presName="hierRoot1" presStyleCnt="0"/>
      <dgm:spPr/>
    </dgm:pt>
    <dgm:pt modelId="{EB9AB367-9785-944C-AED0-66C93BF64B8B}" type="pres">
      <dgm:prSet presAssocID="{AEE5DAAB-FC33-5F40-A334-021F9FA59E92}" presName="composite" presStyleCnt="0"/>
      <dgm:spPr/>
    </dgm:pt>
    <dgm:pt modelId="{BFB20494-3D2F-D04F-91FA-C9FE08D77A79}" type="pres">
      <dgm:prSet presAssocID="{AEE5DAAB-FC33-5F40-A334-021F9FA59E92}" presName="background" presStyleLbl="node0" presStyleIdx="0" presStyleCnt="1"/>
      <dgm:spPr/>
    </dgm:pt>
    <dgm:pt modelId="{940546BD-0772-6947-9EC7-7FC0B22EF211}" type="pres">
      <dgm:prSet presAssocID="{AEE5DAAB-FC33-5F40-A334-021F9FA59E92}" presName="text" presStyleLbl="fgAcc0" presStyleIdx="0" presStyleCnt="1">
        <dgm:presLayoutVars>
          <dgm:chPref val="3"/>
        </dgm:presLayoutVars>
      </dgm:prSet>
      <dgm:spPr/>
    </dgm:pt>
    <dgm:pt modelId="{3A028E8A-7393-3641-B4A7-7B79BCDF81B0}" type="pres">
      <dgm:prSet presAssocID="{AEE5DAAB-FC33-5F40-A334-021F9FA59E92}" presName="hierChild2" presStyleCnt="0"/>
      <dgm:spPr/>
    </dgm:pt>
    <dgm:pt modelId="{C1BF4C8B-7AAB-0B42-80CE-5A909F05FCE8}" type="pres">
      <dgm:prSet presAssocID="{072A491E-C0D5-034F-8E60-56099038BD78}" presName="Name10" presStyleLbl="parChTrans1D2" presStyleIdx="0" presStyleCnt="4"/>
      <dgm:spPr/>
    </dgm:pt>
    <dgm:pt modelId="{E13F4EBE-5B53-5F49-B012-CFD3E18D84F4}" type="pres">
      <dgm:prSet presAssocID="{E41A4595-1CD4-2446-B479-E125FA945B0D}" presName="hierRoot2" presStyleCnt="0"/>
      <dgm:spPr/>
    </dgm:pt>
    <dgm:pt modelId="{4C31214F-B65E-3147-A7F8-E764990C53EE}" type="pres">
      <dgm:prSet presAssocID="{E41A4595-1CD4-2446-B479-E125FA945B0D}" presName="composite2" presStyleCnt="0"/>
      <dgm:spPr/>
    </dgm:pt>
    <dgm:pt modelId="{66CF09B4-C51E-424A-B33D-2D96FC8ADC52}" type="pres">
      <dgm:prSet presAssocID="{E41A4595-1CD4-2446-B479-E125FA945B0D}" presName="background2" presStyleLbl="node2" presStyleIdx="0" presStyleCnt="4"/>
      <dgm:spPr/>
    </dgm:pt>
    <dgm:pt modelId="{C3DFF7B4-6E73-2647-8BE0-70A32726AD24}" type="pres">
      <dgm:prSet presAssocID="{E41A4595-1CD4-2446-B479-E125FA945B0D}" presName="text2" presStyleLbl="fgAcc2" presStyleIdx="0" presStyleCnt="4">
        <dgm:presLayoutVars>
          <dgm:chPref val="3"/>
        </dgm:presLayoutVars>
      </dgm:prSet>
      <dgm:spPr/>
    </dgm:pt>
    <dgm:pt modelId="{5C37281C-D45E-864A-8B8D-8D91AD9FCCF9}" type="pres">
      <dgm:prSet presAssocID="{E41A4595-1CD4-2446-B479-E125FA945B0D}" presName="hierChild3" presStyleCnt="0"/>
      <dgm:spPr/>
    </dgm:pt>
    <dgm:pt modelId="{BA806CD1-10E3-534C-822D-73B975AE936C}" type="pres">
      <dgm:prSet presAssocID="{9FD3C6BE-A8DC-D34E-8B18-A35D88EAA844}" presName="Name17" presStyleLbl="parChTrans1D3" presStyleIdx="0" presStyleCnt="8"/>
      <dgm:spPr/>
    </dgm:pt>
    <dgm:pt modelId="{D0E08C2E-ACAE-C24D-8D2D-69D735CECBCA}" type="pres">
      <dgm:prSet presAssocID="{217C6ED0-89D0-EC4B-B277-D4C5A97F8DA5}" presName="hierRoot3" presStyleCnt="0"/>
      <dgm:spPr/>
    </dgm:pt>
    <dgm:pt modelId="{D8574BB5-4D47-0A48-9337-8A65EB96056A}" type="pres">
      <dgm:prSet presAssocID="{217C6ED0-89D0-EC4B-B277-D4C5A97F8DA5}" presName="composite3" presStyleCnt="0"/>
      <dgm:spPr/>
    </dgm:pt>
    <dgm:pt modelId="{D5EDF9B1-23E8-7641-9845-945AF02AB712}" type="pres">
      <dgm:prSet presAssocID="{217C6ED0-89D0-EC4B-B277-D4C5A97F8DA5}" presName="background3" presStyleLbl="node3" presStyleIdx="0" presStyleCnt="8"/>
      <dgm:spPr/>
    </dgm:pt>
    <dgm:pt modelId="{3C225EF4-65C3-6E4D-8D2B-8C3597E80796}" type="pres">
      <dgm:prSet presAssocID="{217C6ED0-89D0-EC4B-B277-D4C5A97F8DA5}" presName="text3" presStyleLbl="fgAcc3" presStyleIdx="0" presStyleCnt="8">
        <dgm:presLayoutVars>
          <dgm:chPref val="3"/>
        </dgm:presLayoutVars>
      </dgm:prSet>
      <dgm:spPr/>
    </dgm:pt>
    <dgm:pt modelId="{55E1EEC3-90F9-4B41-B01C-8B3F0047E76C}" type="pres">
      <dgm:prSet presAssocID="{217C6ED0-89D0-EC4B-B277-D4C5A97F8DA5}" presName="hierChild4" presStyleCnt="0"/>
      <dgm:spPr/>
    </dgm:pt>
    <dgm:pt modelId="{C59CA6D1-2B31-7C42-9C6E-170AE1FED292}" type="pres">
      <dgm:prSet presAssocID="{CCA2DF9A-90D6-AC4A-9EB4-B9E1A2B67C86}" presName="Name23" presStyleLbl="parChTrans1D4" presStyleIdx="0" presStyleCnt="10"/>
      <dgm:spPr/>
    </dgm:pt>
    <dgm:pt modelId="{38ACC1A7-F809-E343-B6CD-75491F84484A}" type="pres">
      <dgm:prSet presAssocID="{307D8ACF-CA48-BF4F-846E-A14BB1ABBEE4}" presName="hierRoot4" presStyleCnt="0"/>
      <dgm:spPr/>
    </dgm:pt>
    <dgm:pt modelId="{D7D01FB8-73FE-D941-9819-4609AF4CBDD0}" type="pres">
      <dgm:prSet presAssocID="{307D8ACF-CA48-BF4F-846E-A14BB1ABBEE4}" presName="composite4" presStyleCnt="0"/>
      <dgm:spPr/>
    </dgm:pt>
    <dgm:pt modelId="{FF3AB754-16E5-5C4C-AF4B-73331B930B92}" type="pres">
      <dgm:prSet presAssocID="{307D8ACF-CA48-BF4F-846E-A14BB1ABBEE4}" presName="background4" presStyleLbl="node4" presStyleIdx="0" presStyleCnt="10"/>
      <dgm:spPr/>
    </dgm:pt>
    <dgm:pt modelId="{59B4AA5D-B4F9-504A-AC5F-B88045C0568C}" type="pres">
      <dgm:prSet presAssocID="{307D8ACF-CA48-BF4F-846E-A14BB1ABBEE4}" presName="text4" presStyleLbl="fgAcc4" presStyleIdx="0" presStyleCnt="10">
        <dgm:presLayoutVars>
          <dgm:chPref val="3"/>
        </dgm:presLayoutVars>
      </dgm:prSet>
      <dgm:spPr/>
    </dgm:pt>
    <dgm:pt modelId="{43BF5A4A-8F3F-8543-9A53-A4AB34F4F21C}" type="pres">
      <dgm:prSet presAssocID="{307D8ACF-CA48-BF4F-846E-A14BB1ABBEE4}" presName="hierChild5" presStyleCnt="0"/>
      <dgm:spPr/>
    </dgm:pt>
    <dgm:pt modelId="{86D27953-6CEA-5E46-A88F-76B2C7C7BED9}" type="pres">
      <dgm:prSet presAssocID="{6C44BF9A-5B99-124B-8E1D-CD2AC7225DBA}" presName="Name23" presStyleLbl="parChTrans1D4" presStyleIdx="1" presStyleCnt="10"/>
      <dgm:spPr/>
    </dgm:pt>
    <dgm:pt modelId="{F700CE6C-ACC1-8743-8E7A-A22ECE9F0EC6}" type="pres">
      <dgm:prSet presAssocID="{DECDDDEC-F6F8-514C-B764-2DE254CC8095}" presName="hierRoot4" presStyleCnt="0"/>
      <dgm:spPr/>
    </dgm:pt>
    <dgm:pt modelId="{9FB63FEF-FB86-9B4B-928C-939E5EC1CC44}" type="pres">
      <dgm:prSet presAssocID="{DECDDDEC-F6F8-514C-B764-2DE254CC8095}" presName="composite4" presStyleCnt="0"/>
      <dgm:spPr/>
    </dgm:pt>
    <dgm:pt modelId="{C49EDB03-994B-1145-B08D-E6097D53FC54}" type="pres">
      <dgm:prSet presAssocID="{DECDDDEC-F6F8-514C-B764-2DE254CC8095}" presName="background4" presStyleLbl="node4" presStyleIdx="1" presStyleCnt="10"/>
      <dgm:spPr/>
    </dgm:pt>
    <dgm:pt modelId="{406D3E1C-1726-D744-9495-EA8EBEDBF759}" type="pres">
      <dgm:prSet presAssocID="{DECDDDEC-F6F8-514C-B764-2DE254CC8095}" presName="text4" presStyleLbl="fgAcc4" presStyleIdx="1" presStyleCnt="10">
        <dgm:presLayoutVars>
          <dgm:chPref val="3"/>
        </dgm:presLayoutVars>
      </dgm:prSet>
      <dgm:spPr/>
    </dgm:pt>
    <dgm:pt modelId="{2C4B8FE3-DDA5-0E4F-9C9A-17E5AB3345F8}" type="pres">
      <dgm:prSet presAssocID="{DECDDDEC-F6F8-514C-B764-2DE254CC8095}" presName="hierChild5" presStyleCnt="0"/>
      <dgm:spPr/>
    </dgm:pt>
    <dgm:pt modelId="{52FB3462-06A0-4843-B212-1AEAD06222AC}" type="pres">
      <dgm:prSet presAssocID="{E6462F52-3792-644C-902E-4A68E750C981}" presName="Name17" presStyleLbl="parChTrans1D3" presStyleIdx="1" presStyleCnt="8"/>
      <dgm:spPr/>
    </dgm:pt>
    <dgm:pt modelId="{E56FCA98-52F1-7C40-ACC7-70507EBB3A71}" type="pres">
      <dgm:prSet presAssocID="{061EAED5-1EB4-064E-9F41-F408921BF1B2}" presName="hierRoot3" presStyleCnt="0"/>
      <dgm:spPr/>
    </dgm:pt>
    <dgm:pt modelId="{AC112638-0274-EA4D-AD65-E003ACA0EE68}" type="pres">
      <dgm:prSet presAssocID="{061EAED5-1EB4-064E-9F41-F408921BF1B2}" presName="composite3" presStyleCnt="0"/>
      <dgm:spPr/>
    </dgm:pt>
    <dgm:pt modelId="{C5E8A2C8-FD6F-A846-A695-8C6017898734}" type="pres">
      <dgm:prSet presAssocID="{061EAED5-1EB4-064E-9F41-F408921BF1B2}" presName="background3" presStyleLbl="node3" presStyleIdx="1" presStyleCnt="8"/>
      <dgm:spPr/>
    </dgm:pt>
    <dgm:pt modelId="{FF48B28B-13DF-154F-BDDF-A5653024ADF5}" type="pres">
      <dgm:prSet presAssocID="{061EAED5-1EB4-064E-9F41-F408921BF1B2}" presName="text3" presStyleLbl="fgAcc3" presStyleIdx="1" presStyleCnt="8">
        <dgm:presLayoutVars>
          <dgm:chPref val="3"/>
        </dgm:presLayoutVars>
      </dgm:prSet>
      <dgm:spPr/>
    </dgm:pt>
    <dgm:pt modelId="{16D5AE94-43FE-B149-8F1E-AB007B5CB13A}" type="pres">
      <dgm:prSet presAssocID="{061EAED5-1EB4-064E-9F41-F408921BF1B2}" presName="hierChild4" presStyleCnt="0"/>
      <dgm:spPr/>
    </dgm:pt>
    <dgm:pt modelId="{9A823F0B-68A0-F244-89BC-D1026B1DEA1A}" type="pres">
      <dgm:prSet presAssocID="{7B43F81B-B449-FE4F-A45E-3414AD9016D0}" presName="Name10" presStyleLbl="parChTrans1D2" presStyleIdx="1" presStyleCnt="4"/>
      <dgm:spPr/>
    </dgm:pt>
    <dgm:pt modelId="{6E6A5D97-3EF8-414E-9B84-82C8C96532EF}" type="pres">
      <dgm:prSet presAssocID="{298E0050-5223-7D41-8837-7FB3890A612E}" presName="hierRoot2" presStyleCnt="0"/>
      <dgm:spPr/>
    </dgm:pt>
    <dgm:pt modelId="{583155DE-A00C-3148-B26F-5BDFE67F06CC}" type="pres">
      <dgm:prSet presAssocID="{298E0050-5223-7D41-8837-7FB3890A612E}" presName="composite2" presStyleCnt="0"/>
      <dgm:spPr/>
    </dgm:pt>
    <dgm:pt modelId="{40902952-C057-F048-9AFC-CFB110209054}" type="pres">
      <dgm:prSet presAssocID="{298E0050-5223-7D41-8837-7FB3890A612E}" presName="background2" presStyleLbl="node2" presStyleIdx="1" presStyleCnt="4"/>
      <dgm:spPr/>
    </dgm:pt>
    <dgm:pt modelId="{06E62BE9-FFEC-E740-8517-D3A58B696464}" type="pres">
      <dgm:prSet presAssocID="{298E0050-5223-7D41-8837-7FB3890A612E}" presName="text2" presStyleLbl="fgAcc2" presStyleIdx="1" presStyleCnt="4">
        <dgm:presLayoutVars>
          <dgm:chPref val="3"/>
        </dgm:presLayoutVars>
      </dgm:prSet>
      <dgm:spPr/>
    </dgm:pt>
    <dgm:pt modelId="{76C3AF51-3370-1349-B1B2-A60FB685BD8C}" type="pres">
      <dgm:prSet presAssocID="{298E0050-5223-7D41-8837-7FB3890A612E}" presName="hierChild3" presStyleCnt="0"/>
      <dgm:spPr/>
    </dgm:pt>
    <dgm:pt modelId="{F0D74590-0B6B-1D40-9AE5-9B03A0978C57}" type="pres">
      <dgm:prSet presAssocID="{0CD7F88F-69C1-6F4C-94FC-AB9AC31F8A3D}" presName="Name17" presStyleLbl="parChTrans1D3" presStyleIdx="2" presStyleCnt="8"/>
      <dgm:spPr/>
    </dgm:pt>
    <dgm:pt modelId="{3BBBDEE2-77C7-774C-B198-B21B496108DB}" type="pres">
      <dgm:prSet presAssocID="{B65E3524-54C0-554F-AE73-2A8BD8B6ECB8}" presName="hierRoot3" presStyleCnt="0"/>
      <dgm:spPr/>
    </dgm:pt>
    <dgm:pt modelId="{6EA6B90E-7F7C-4C49-84C4-E5605324C3B0}" type="pres">
      <dgm:prSet presAssocID="{B65E3524-54C0-554F-AE73-2A8BD8B6ECB8}" presName="composite3" presStyleCnt="0"/>
      <dgm:spPr/>
    </dgm:pt>
    <dgm:pt modelId="{62607F37-4935-B74C-8E3C-13247465D2D9}" type="pres">
      <dgm:prSet presAssocID="{B65E3524-54C0-554F-AE73-2A8BD8B6ECB8}" presName="background3" presStyleLbl="node3" presStyleIdx="2" presStyleCnt="8"/>
      <dgm:spPr/>
    </dgm:pt>
    <dgm:pt modelId="{8A6B4449-38BA-8942-AA47-49AE58D32715}" type="pres">
      <dgm:prSet presAssocID="{B65E3524-54C0-554F-AE73-2A8BD8B6ECB8}" presName="text3" presStyleLbl="fgAcc3" presStyleIdx="2" presStyleCnt="8">
        <dgm:presLayoutVars>
          <dgm:chPref val="3"/>
        </dgm:presLayoutVars>
      </dgm:prSet>
      <dgm:spPr/>
    </dgm:pt>
    <dgm:pt modelId="{50C779DE-7473-6C40-B19D-7A25FA2B2E9C}" type="pres">
      <dgm:prSet presAssocID="{B65E3524-54C0-554F-AE73-2A8BD8B6ECB8}" presName="hierChild4" presStyleCnt="0"/>
      <dgm:spPr/>
    </dgm:pt>
    <dgm:pt modelId="{6538A1DE-21D3-7B43-8A75-2237E001AD4E}" type="pres">
      <dgm:prSet presAssocID="{AE8713E6-80B1-6F4F-BEA3-DF70267A850C}" presName="Name23" presStyleLbl="parChTrans1D4" presStyleIdx="2" presStyleCnt="10"/>
      <dgm:spPr/>
    </dgm:pt>
    <dgm:pt modelId="{B36F98D2-D4D9-E245-8CBC-45C90E3EB356}" type="pres">
      <dgm:prSet presAssocID="{A869DB64-942A-2046-9E5D-553225B5C116}" presName="hierRoot4" presStyleCnt="0"/>
      <dgm:spPr/>
    </dgm:pt>
    <dgm:pt modelId="{16A5C5E7-7784-4941-9E37-4469D922521A}" type="pres">
      <dgm:prSet presAssocID="{A869DB64-942A-2046-9E5D-553225B5C116}" presName="composite4" presStyleCnt="0"/>
      <dgm:spPr/>
    </dgm:pt>
    <dgm:pt modelId="{AD861DEF-6D54-CD4A-B217-F9E025764C79}" type="pres">
      <dgm:prSet presAssocID="{A869DB64-942A-2046-9E5D-553225B5C116}" presName="background4" presStyleLbl="node4" presStyleIdx="2" presStyleCnt="10"/>
      <dgm:spPr/>
    </dgm:pt>
    <dgm:pt modelId="{D10DC343-6B04-7346-AD99-EA3E07AB9829}" type="pres">
      <dgm:prSet presAssocID="{A869DB64-942A-2046-9E5D-553225B5C116}" presName="text4" presStyleLbl="fgAcc4" presStyleIdx="2" presStyleCnt="10">
        <dgm:presLayoutVars>
          <dgm:chPref val="3"/>
        </dgm:presLayoutVars>
      </dgm:prSet>
      <dgm:spPr/>
    </dgm:pt>
    <dgm:pt modelId="{0B2692B2-B00A-6D41-8434-FF025883700E}" type="pres">
      <dgm:prSet presAssocID="{A869DB64-942A-2046-9E5D-553225B5C116}" presName="hierChild5" presStyleCnt="0"/>
      <dgm:spPr/>
    </dgm:pt>
    <dgm:pt modelId="{0AD8106F-7867-9F42-9720-8A76927EB590}" type="pres">
      <dgm:prSet presAssocID="{1E358C47-ACF2-4546-AD26-E1F5BC33D2D8}" presName="Name23" presStyleLbl="parChTrans1D4" presStyleIdx="3" presStyleCnt="10"/>
      <dgm:spPr/>
    </dgm:pt>
    <dgm:pt modelId="{83239D27-5BE5-CF4C-81A1-C11FD55A38F3}" type="pres">
      <dgm:prSet presAssocID="{ACEDF7F5-F348-1649-BE0D-847AE2DD3F49}" presName="hierRoot4" presStyleCnt="0"/>
      <dgm:spPr/>
    </dgm:pt>
    <dgm:pt modelId="{2831112F-551D-824C-8722-10EB79A668AF}" type="pres">
      <dgm:prSet presAssocID="{ACEDF7F5-F348-1649-BE0D-847AE2DD3F49}" presName="composite4" presStyleCnt="0"/>
      <dgm:spPr/>
    </dgm:pt>
    <dgm:pt modelId="{366CB0F8-228A-E842-A882-6E06B3974BDA}" type="pres">
      <dgm:prSet presAssocID="{ACEDF7F5-F348-1649-BE0D-847AE2DD3F49}" presName="background4" presStyleLbl="node4" presStyleIdx="3" presStyleCnt="10"/>
      <dgm:spPr/>
    </dgm:pt>
    <dgm:pt modelId="{4AA71D3D-69B1-284F-94AC-6A04F7F87A93}" type="pres">
      <dgm:prSet presAssocID="{ACEDF7F5-F348-1649-BE0D-847AE2DD3F49}" presName="text4" presStyleLbl="fgAcc4" presStyleIdx="3" presStyleCnt="10">
        <dgm:presLayoutVars>
          <dgm:chPref val="3"/>
        </dgm:presLayoutVars>
      </dgm:prSet>
      <dgm:spPr/>
    </dgm:pt>
    <dgm:pt modelId="{F310561A-C9B7-144D-9928-B335CAA66389}" type="pres">
      <dgm:prSet presAssocID="{ACEDF7F5-F348-1649-BE0D-847AE2DD3F49}" presName="hierChild5" presStyleCnt="0"/>
      <dgm:spPr/>
    </dgm:pt>
    <dgm:pt modelId="{8B69BDA8-F44B-4044-A9C7-35FB58697D32}" type="pres">
      <dgm:prSet presAssocID="{B412A36A-0D50-BA44-B287-C6AA8E22CE35}" presName="Name23" presStyleLbl="parChTrans1D4" presStyleIdx="4" presStyleCnt="10"/>
      <dgm:spPr/>
    </dgm:pt>
    <dgm:pt modelId="{02B349FA-1381-F841-9635-54D9F2FF8223}" type="pres">
      <dgm:prSet presAssocID="{52929859-99F7-0C48-94B9-D410FB80318A}" presName="hierRoot4" presStyleCnt="0"/>
      <dgm:spPr/>
    </dgm:pt>
    <dgm:pt modelId="{44F631C6-E82E-3C4E-96AD-0C82D900B4E8}" type="pres">
      <dgm:prSet presAssocID="{52929859-99F7-0C48-94B9-D410FB80318A}" presName="composite4" presStyleCnt="0"/>
      <dgm:spPr/>
    </dgm:pt>
    <dgm:pt modelId="{EDF9D074-8094-F64F-9696-1818FF6EB387}" type="pres">
      <dgm:prSet presAssocID="{52929859-99F7-0C48-94B9-D410FB80318A}" presName="background4" presStyleLbl="node4" presStyleIdx="4" presStyleCnt="10"/>
      <dgm:spPr/>
    </dgm:pt>
    <dgm:pt modelId="{605697B7-7741-8A4D-B663-F250CD3C25ED}" type="pres">
      <dgm:prSet presAssocID="{52929859-99F7-0C48-94B9-D410FB80318A}" presName="text4" presStyleLbl="fgAcc4" presStyleIdx="4" presStyleCnt="10">
        <dgm:presLayoutVars>
          <dgm:chPref val="3"/>
        </dgm:presLayoutVars>
      </dgm:prSet>
      <dgm:spPr/>
    </dgm:pt>
    <dgm:pt modelId="{567FB2D6-943B-324A-911C-790B7E155C83}" type="pres">
      <dgm:prSet presAssocID="{52929859-99F7-0C48-94B9-D410FB80318A}" presName="hierChild5" presStyleCnt="0"/>
      <dgm:spPr/>
    </dgm:pt>
    <dgm:pt modelId="{DDAE40FA-4CFF-124C-A808-6D82B32B4036}" type="pres">
      <dgm:prSet presAssocID="{2E703BEA-4887-054E-8C87-562842114D12}" presName="Name17" presStyleLbl="parChTrans1D3" presStyleIdx="3" presStyleCnt="8"/>
      <dgm:spPr/>
    </dgm:pt>
    <dgm:pt modelId="{4D767A24-B177-A946-BE9F-8B2065BAD43A}" type="pres">
      <dgm:prSet presAssocID="{346F284D-C634-F44C-B9AA-00E1F6629C6C}" presName="hierRoot3" presStyleCnt="0"/>
      <dgm:spPr/>
    </dgm:pt>
    <dgm:pt modelId="{823B81B3-D24B-C643-9D7B-25D4178EBEEC}" type="pres">
      <dgm:prSet presAssocID="{346F284D-C634-F44C-B9AA-00E1F6629C6C}" presName="composite3" presStyleCnt="0"/>
      <dgm:spPr/>
    </dgm:pt>
    <dgm:pt modelId="{DCF8C421-AE67-7B4F-834B-6BC677A36BB5}" type="pres">
      <dgm:prSet presAssocID="{346F284D-C634-F44C-B9AA-00E1F6629C6C}" presName="background3" presStyleLbl="node3" presStyleIdx="3" presStyleCnt="8"/>
      <dgm:spPr/>
    </dgm:pt>
    <dgm:pt modelId="{40DC6779-1BCF-C64D-9C08-2DEEF7609FDA}" type="pres">
      <dgm:prSet presAssocID="{346F284D-C634-F44C-B9AA-00E1F6629C6C}" presName="text3" presStyleLbl="fgAcc3" presStyleIdx="3" presStyleCnt="8">
        <dgm:presLayoutVars>
          <dgm:chPref val="3"/>
        </dgm:presLayoutVars>
      </dgm:prSet>
      <dgm:spPr/>
    </dgm:pt>
    <dgm:pt modelId="{64378E70-793D-9E4D-9E61-9E387985E76B}" type="pres">
      <dgm:prSet presAssocID="{346F284D-C634-F44C-B9AA-00E1F6629C6C}" presName="hierChild4" presStyleCnt="0"/>
      <dgm:spPr/>
    </dgm:pt>
    <dgm:pt modelId="{617F2322-1B85-5246-9DC7-B0DD2656F723}" type="pres">
      <dgm:prSet presAssocID="{5D44FBA2-0FAF-AC43-ADE5-E0169A4D0BDD}" presName="Name10" presStyleLbl="parChTrans1D2" presStyleIdx="2" presStyleCnt="4"/>
      <dgm:spPr/>
    </dgm:pt>
    <dgm:pt modelId="{834B13BF-C16A-5C46-8439-BD168B853114}" type="pres">
      <dgm:prSet presAssocID="{43F76468-72FE-C44A-B55A-C740737F8D8F}" presName="hierRoot2" presStyleCnt="0"/>
      <dgm:spPr/>
    </dgm:pt>
    <dgm:pt modelId="{46AF0A04-A965-FD45-B260-38518B1451D6}" type="pres">
      <dgm:prSet presAssocID="{43F76468-72FE-C44A-B55A-C740737F8D8F}" presName="composite2" presStyleCnt="0"/>
      <dgm:spPr/>
    </dgm:pt>
    <dgm:pt modelId="{315D5D23-14F9-8448-B67F-BAF28B4EBFCB}" type="pres">
      <dgm:prSet presAssocID="{43F76468-72FE-C44A-B55A-C740737F8D8F}" presName="background2" presStyleLbl="node2" presStyleIdx="2" presStyleCnt="4"/>
      <dgm:spPr/>
    </dgm:pt>
    <dgm:pt modelId="{63224C8F-D5CF-5044-B7D5-AFBEE2D9D3D9}" type="pres">
      <dgm:prSet presAssocID="{43F76468-72FE-C44A-B55A-C740737F8D8F}" presName="text2" presStyleLbl="fgAcc2" presStyleIdx="2" presStyleCnt="4">
        <dgm:presLayoutVars>
          <dgm:chPref val="3"/>
        </dgm:presLayoutVars>
      </dgm:prSet>
      <dgm:spPr/>
    </dgm:pt>
    <dgm:pt modelId="{D53994EE-81FC-394B-91F0-DCE1ACDD08B8}" type="pres">
      <dgm:prSet presAssocID="{43F76468-72FE-C44A-B55A-C740737F8D8F}" presName="hierChild3" presStyleCnt="0"/>
      <dgm:spPr/>
    </dgm:pt>
    <dgm:pt modelId="{66628108-8755-7341-BB5C-05C7458B0F19}" type="pres">
      <dgm:prSet presAssocID="{5E494315-F025-DF4D-96B4-8B38A16DB8EE}" presName="Name17" presStyleLbl="parChTrans1D3" presStyleIdx="4" presStyleCnt="8"/>
      <dgm:spPr/>
    </dgm:pt>
    <dgm:pt modelId="{49CDD6D0-157F-BC46-B9C8-40A97CCA456D}" type="pres">
      <dgm:prSet presAssocID="{4259798F-AB5D-3C4F-AEE9-5996056C8E7A}" presName="hierRoot3" presStyleCnt="0"/>
      <dgm:spPr/>
    </dgm:pt>
    <dgm:pt modelId="{239174E5-F799-E840-9BD0-E2BB28B339AE}" type="pres">
      <dgm:prSet presAssocID="{4259798F-AB5D-3C4F-AEE9-5996056C8E7A}" presName="composite3" presStyleCnt="0"/>
      <dgm:spPr/>
    </dgm:pt>
    <dgm:pt modelId="{F13C87DF-8ADA-F141-93F8-183F96E16331}" type="pres">
      <dgm:prSet presAssocID="{4259798F-AB5D-3C4F-AEE9-5996056C8E7A}" presName="background3" presStyleLbl="node3" presStyleIdx="4" presStyleCnt="8"/>
      <dgm:spPr/>
    </dgm:pt>
    <dgm:pt modelId="{98BE448D-808D-E747-B5DC-ABFA1AED0DCA}" type="pres">
      <dgm:prSet presAssocID="{4259798F-AB5D-3C4F-AEE9-5996056C8E7A}" presName="text3" presStyleLbl="fgAcc3" presStyleIdx="4" presStyleCnt="8">
        <dgm:presLayoutVars>
          <dgm:chPref val="3"/>
        </dgm:presLayoutVars>
      </dgm:prSet>
      <dgm:spPr/>
    </dgm:pt>
    <dgm:pt modelId="{2D5A0338-5B58-EE4F-A2F2-3ED029DAC337}" type="pres">
      <dgm:prSet presAssocID="{4259798F-AB5D-3C4F-AEE9-5996056C8E7A}" presName="hierChild4" presStyleCnt="0"/>
      <dgm:spPr/>
    </dgm:pt>
    <dgm:pt modelId="{A711987F-F870-054D-9DBC-0C7A06A36CE6}" type="pres">
      <dgm:prSet presAssocID="{BDA83EA3-3B4D-1542-831F-37ADCCAAA60D}" presName="Name23" presStyleLbl="parChTrans1D4" presStyleIdx="5" presStyleCnt="10"/>
      <dgm:spPr/>
    </dgm:pt>
    <dgm:pt modelId="{1BBE4972-0FBE-5346-A73D-95DDDD4DBB08}" type="pres">
      <dgm:prSet presAssocID="{28EF3C7A-45D1-5242-922D-2EC5850E7F13}" presName="hierRoot4" presStyleCnt="0"/>
      <dgm:spPr/>
    </dgm:pt>
    <dgm:pt modelId="{113A63D9-B866-7D41-ACFD-BBC2040FF86A}" type="pres">
      <dgm:prSet presAssocID="{28EF3C7A-45D1-5242-922D-2EC5850E7F13}" presName="composite4" presStyleCnt="0"/>
      <dgm:spPr/>
    </dgm:pt>
    <dgm:pt modelId="{07A5F85C-8354-0D4F-840B-D9E3FF3AFB4E}" type="pres">
      <dgm:prSet presAssocID="{28EF3C7A-45D1-5242-922D-2EC5850E7F13}" presName="background4" presStyleLbl="node4" presStyleIdx="5" presStyleCnt="10"/>
      <dgm:spPr/>
    </dgm:pt>
    <dgm:pt modelId="{2F4CBD32-DAC1-5E4B-8FE5-4814D92F5197}" type="pres">
      <dgm:prSet presAssocID="{28EF3C7A-45D1-5242-922D-2EC5850E7F13}" presName="text4" presStyleLbl="fgAcc4" presStyleIdx="5" presStyleCnt="10">
        <dgm:presLayoutVars>
          <dgm:chPref val="3"/>
        </dgm:presLayoutVars>
      </dgm:prSet>
      <dgm:spPr/>
    </dgm:pt>
    <dgm:pt modelId="{DE297AFC-59C2-2D43-884F-ADD07829E310}" type="pres">
      <dgm:prSet presAssocID="{28EF3C7A-45D1-5242-922D-2EC5850E7F13}" presName="hierChild5" presStyleCnt="0"/>
      <dgm:spPr/>
    </dgm:pt>
    <dgm:pt modelId="{D9E9D1EE-523A-E046-969C-96032AC371FC}" type="pres">
      <dgm:prSet presAssocID="{7DD42A5E-01C7-2240-8024-67A5CDE1757D}" presName="Name23" presStyleLbl="parChTrans1D4" presStyleIdx="6" presStyleCnt="10"/>
      <dgm:spPr/>
    </dgm:pt>
    <dgm:pt modelId="{3E108E3E-B9BB-5047-98ED-BE5FA72818B0}" type="pres">
      <dgm:prSet presAssocID="{F56A8498-6DDD-4242-9B25-88DEFEAD99F9}" presName="hierRoot4" presStyleCnt="0"/>
      <dgm:spPr/>
    </dgm:pt>
    <dgm:pt modelId="{427D5858-A77F-A54F-A6F6-1EEF2ED440C8}" type="pres">
      <dgm:prSet presAssocID="{F56A8498-6DDD-4242-9B25-88DEFEAD99F9}" presName="composite4" presStyleCnt="0"/>
      <dgm:spPr/>
    </dgm:pt>
    <dgm:pt modelId="{83F47413-FCA6-9E4E-A152-19F9136487DD}" type="pres">
      <dgm:prSet presAssocID="{F56A8498-6DDD-4242-9B25-88DEFEAD99F9}" presName="background4" presStyleLbl="node4" presStyleIdx="6" presStyleCnt="10"/>
      <dgm:spPr/>
    </dgm:pt>
    <dgm:pt modelId="{5533B58B-4834-BA49-8266-21D9BAA6894A}" type="pres">
      <dgm:prSet presAssocID="{F56A8498-6DDD-4242-9B25-88DEFEAD99F9}" presName="text4" presStyleLbl="fgAcc4" presStyleIdx="6" presStyleCnt="10">
        <dgm:presLayoutVars>
          <dgm:chPref val="3"/>
        </dgm:presLayoutVars>
      </dgm:prSet>
      <dgm:spPr/>
    </dgm:pt>
    <dgm:pt modelId="{CE0F0500-93FF-004A-8C3B-55148CF56D26}" type="pres">
      <dgm:prSet presAssocID="{F56A8498-6DDD-4242-9B25-88DEFEAD99F9}" presName="hierChild5" presStyleCnt="0"/>
      <dgm:spPr/>
    </dgm:pt>
    <dgm:pt modelId="{DB5D476C-977E-9F4B-90E8-6F251A7600A7}" type="pres">
      <dgm:prSet presAssocID="{551F4477-C021-B848-8A44-200D79B1938A}" presName="Name17" presStyleLbl="parChTrans1D3" presStyleIdx="5" presStyleCnt="8"/>
      <dgm:spPr/>
    </dgm:pt>
    <dgm:pt modelId="{82AEBC34-7714-4446-A03B-8E495EF7E98C}" type="pres">
      <dgm:prSet presAssocID="{4F27D006-2E70-314F-BFD8-331E0614E730}" presName="hierRoot3" presStyleCnt="0"/>
      <dgm:spPr/>
    </dgm:pt>
    <dgm:pt modelId="{E674940A-98E7-1B4E-9FBB-9C2F0A11CE0C}" type="pres">
      <dgm:prSet presAssocID="{4F27D006-2E70-314F-BFD8-331E0614E730}" presName="composite3" presStyleCnt="0"/>
      <dgm:spPr/>
    </dgm:pt>
    <dgm:pt modelId="{AB6C9FCE-6AA3-FD4C-9159-6F2552DDD816}" type="pres">
      <dgm:prSet presAssocID="{4F27D006-2E70-314F-BFD8-331E0614E730}" presName="background3" presStyleLbl="node3" presStyleIdx="5" presStyleCnt="8"/>
      <dgm:spPr/>
    </dgm:pt>
    <dgm:pt modelId="{A89C2A5D-3B07-9447-9552-8D3995D99E82}" type="pres">
      <dgm:prSet presAssocID="{4F27D006-2E70-314F-BFD8-331E0614E730}" presName="text3" presStyleLbl="fgAcc3" presStyleIdx="5" presStyleCnt="8">
        <dgm:presLayoutVars>
          <dgm:chPref val="3"/>
        </dgm:presLayoutVars>
      </dgm:prSet>
      <dgm:spPr/>
    </dgm:pt>
    <dgm:pt modelId="{7152C536-80CB-0747-B308-C44CBD189A93}" type="pres">
      <dgm:prSet presAssocID="{4F27D006-2E70-314F-BFD8-331E0614E730}" presName="hierChild4" presStyleCnt="0"/>
      <dgm:spPr/>
    </dgm:pt>
    <dgm:pt modelId="{641110EC-2F5C-5B47-B4E6-BB023F69565E}" type="pres">
      <dgm:prSet presAssocID="{DF7424A8-7505-4342-BD4B-9FBDE9F916A6}" presName="Name23" presStyleLbl="parChTrans1D4" presStyleIdx="7" presStyleCnt="10"/>
      <dgm:spPr/>
    </dgm:pt>
    <dgm:pt modelId="{DF73A784-DDF5-0748-BA66-CA8037AEBB1C}" type="pres">
      <dgm:prSet presAssocID="{8EE8D10D-8CF8-E740-B5D2-BC70D51168E0}" presName="hierRoot4" presStyleCnt="0"/>
      <dgm:spPr/>
    </dgm:pt>
    <dgm:pt modelId="{14B85C9B-AFF6-D444-B210-CF21FAC68315}" type="pres">
      <dgm:prSet presAssocID="{8EE8D10D-8CF8-E740-B5D2-BC70D51168E0}" presName="composite4" presStyleCnt="0"/>
      <dgm:spPr/>
    </dgm:pt>
    <dgm:pt modelId="{4E623B0B-F78C-AC49-8227-D707FB14F6A4}" type="pres">
      <dgm:prSet presAssocID="{8EE8D10D-8CF8-E740-B5D2-BC70D51168E0}" presName="background4" presStyleLbl="node4" presStyleIdx="7" presStyleCnt="10"/>
      <dgm:spPr/>
    </dgm:pt>
    <dgm:pt modelId="{029713B9-4D67-3D47-8FA4-A721A929EF4E}" type="pres">
      <dgm:prSet presAssocID="{8EE8D10D-8CF8-E740-B5D2-BC70D51168E0}" presName="text4" presStyleLbl="fgAcc4" presStyleIdx="7" presStyleCnt="10">
        <dgm:presLayoutVars>
          <dgm:chPref val="3"/>
        </dgm:presLayoutVars>
      </dgm:prSet>
      <dgm:spPr/>
    </dgm:pt>
    <dgm:pt modelId="{945DF056-D9E8-7F4B-AC65-BAFA7AE1471F}" type="pres">
      <dgm:prSet presAssocID="{8EE8D10D-8CF8-E740-B5D2-BC70D51168E0}" presName="hierChild5" presStyleCnt="0"/>
      <dgm:spPr/>
    </dgm:pt>
    <dgm:pt modelId="{A083C04A-1ACF-1E4B-8FBA-B44BAA2C2623}" type="pres">
      <dgm:prSet presAssocID="{C281897D-B20C-E24C-B789-B251DE88898E}" presName="Name10" presStyleLbl="parChTrans1D2" presStyleIdx="3" presStyleCnt="4"/>
      <dgm:spPr/>
    </dgm:pt>
    <dgm:pt modelId="{6BDAFAAE-8D46-C14B-B3F0-CE4A3FD38A65}" type="pres">
      <dgm:prSet presAssocID="{C29AD039-0CCE-4943-98B9-6F38A44872C0}" presName="hierRoot2" presStyleCnt="0"/>
      <dgm:spPr/>
    </dgm:pt>
    <dgm:pt modelId="{B1FDFEDB-3FF8-F549-AA5E-9CB74146749B}" type="pres">
      <dgm:prSet presAssocID="{C29AD039-0CCE-4943-98B9-6F38A44872C0}" presName="composite2" presStyleCnt="0"/>
      <dgm:spPr/>
    </dgm:pt>
    <dgm:pt modelId="{07F3D1FD-9108-FC4A-9539-EAF60B839B12}" type="pres">
      <dgm:prSet presAssocID="{C29AD039-0CCE-4943-98B9-6F38A44872C0}" presName="background2" presStyleLbl="node2" presStyleIdx="3" presStyleCnt="4"/>
      <dgm:spPr/>
    </dgm:pt>
    <dgm:pt modelId="{342556AE-7198-3D4F-8159-B84667B24756}" type="pres">
      <dgm:prSet presAssocID="{C29AD039-0CCE-4943-98B9-6F38A44872C0}" presName="text2" presStyleLbl="fgAcc2" presStyleIdx="3" presStyleCnt="4">
        <dgm:presLayoutVars>
          <dgm:chPref val="3"/>
        </dgm:presLayoutVars>
      </dgm:prSet>
      <dgm:spPr/>
    </dgm:pt>
    <dgm:pt modelId="{19F03977-ADDA-C045-9679-81EB7687F434}" type="pres">
      <dgm:prSet presAssocID="{C29AD039-0CCE-4943-98B9-6F38A44872C0}" presName="hierChild3" presStyleCnt="0"/>
      <dgm:spPr/>
    </dgm:pt>
    <dgm:pt modelId="{088D931A-05DF-324D-9DF7-B7B5467AF1B5}" type="pres">
      <dgm:prSet presAssocID="{C7DE6527-EC05-6442-8D24-FEDCA7747D67}" presName="Name17" presStyleLbl="parChTrans1D3" presStyleIdx="6" presStyleCnt="8"/>
      <dgm:spPr/>
    </dgm:pt>
    <dgm:pt modelId="{285A2AFD-FF88-DC4C-9DE5-3DBCF9195CBC}" type="pres">
      <dgm:prSet presAssocID="{EB29CD28-9EBA-A041-8CB6-ECB68E65A367}" presName="hierRoot3" presStyleCnt="0"/>
      <dgm:spPr/>
    </dgm:pt>
    <dgm:pt modelId="{25FBAF1A-9DF4-5C4C-87F7-58722383E358}" type="pres">
      <dgm:prSet presAssocID="{EB29CD28-9EBA-A041-8CB6-ECB68E65A367}" presName="composite3" presStyleCnt="0"/>
      <dgm:spPr/>
    </dgm:pt>
    <dgm:pt modelId="{DBDA2CCC-09E4-A64E-8902-76EBFB534401}" type="pres">
      <dgm:prSet presAssocID="{EB29CD28-9EBA-A041-8CB6-ECB68E65A367}" presName="background3" presStyleLbl="node3" presStyleIdx="6" presStyleCnt="8"/>
      <dgm:spPr/>
    </dgm:pt>
    <dgm:pt modelId="{BB765729-CB0E-4F47-B9DF-26406288D15E}" type="pres">
      <dgm:prSet presAssocID="{EB29CD28-9EBA-A041-8CB6-ECB68E65A367}" presName="text3" presStyleLbl="fgAcc3" presStyleIdx="6" presStyleCnt="8">
        <dgm:presLayoutVars>
          <dgm:chPref val="3"/>
        </dgm:presLayoutVars>
      </dgm:prSet>
      <dgm:spPr/>
    </dgm:pt>
    <dgm:pt modelId="{4097A155-3BF6-F24E-B1CA-B10603AF5693}" type="pres">
      <dgm:prSet presAssocID="{EB29CD28-9EBA-A041-8CB6-ECB68E65A367}" presName="hierChild4" presStyleCnt="0"/>
      <dgm:spPr/>
    </dgm:pt>
    <dgm:pt modelId="{7D37DD80-D9CF-C94A-AAEC-3A05E1CE0A17}" type="pres">
      <dgm:prSet presAssocID="{A0DD4246-53A4-8342-914C-435CE4A39941}" presName="Name23" presStyleLbl="parChTrans1D4" presStyleIdx="8" presStyleCnt="10"/>
      <dgm:spPr/>
    </dgm:pt>
    <dgm:pt modelId="{D789CD28-DA43-4443-B40C-2E57B7C8A372}" type="pres">
      <dgm:prSet presAssocID="{DB83CD48-DA97-8245-8811-EE1B2914AAFE}" presName="hierRoot4" presStyleCnt="0"/>
      <dgm:spPr/>
    </dgm:pt>
    <dgm:pt modelId="{719238BF-BB6B-184A-B809-761C9ED5D7CF}" type="pres">
      <dgm:prSet presAssocID="{DB83CD48-DA97-8245-8811-EE1B2914AAFE}" presName="composite4" presStyleCnt="0"/>
      <dgm:spPr/>
    </dgm:pt>
    <dgm:pt modelId="{A0ED87C8-DE89-E547-B98A-1989BBE27A2F}" type="pres">
      <dgm:prSet presAssocID="{DB83CD48-DA97-8245-8811-EE1B2914AAFE}" presName="background4" presStyleLbl="node4" presStyleIdx="8" presStyleCnt="10"/>
      <dgm:spPr/>
    </dgm:pt>
    <dgm:pt modelId="{BA3230C6-62A3-4341-B014-E0FABCEF8F90}" type="pres">
      <dgm:prSet presAssocID="{DB83CD48-DA97-8245-8811-EE1B2914AAFE}" presName="text4" presStyleLbl="fgAcc4" presStyleIdx="8" presStyleCnt="10">
        <dgm:presLayoutVars>
          <dgm:chPref val="3"/>
        </dgm:presLayoutVars>
      </dgm:prSet>
      <dgm:spPr/>
    </dgm:pt>
    <dgm:pt modelId="{5572E630-A2CC-4644-84D1-654B0900B571}" type="pres">
      <dgm:prSet presAssocID="{DB83CD48-DA97-8245-8811-EE1B2914AAFE}" presName="hierChild5" presStyleCnt="0"/>
      <dgm:spPr/>
    </dgm:pt>
    <dgm:pt modelId="{0019F87B-079B-8442-8392-E61D90C10E73}" type="pres">
      <dgm:prSet presAssocID="{8C83B652-58BF-954D-9694-C20C59201EC3}" presName="Name23" presStyleLbl="parChTrans1D4" presStyleIdx="9" presStyleCnt="10"/>
      <dgm:spPr/>
    </dgm:pt>
    <dgm:pt modelId="{B7053DBB-5CC9-7448-BF86-74EF0BDE3DD5}" type="pres">
      <dgm:prSet presAssocID="{F775D4A6-4935-5F41-BC65-B845F42F1779}" presName="hierRoot4" presStyleCnt="0"/>
      <dgm:spPr/>
    </dgm:pt>
    <dgm:pt modelId="{CD670961-542E-1C49-BF5D-6FBC139FABA3}" type="pres">
      <dgm:prSet presAssocID="{F775D4A6-4935-5F41-BC65-B845F42F1779}" presName="composite4" presStyleCnt="0"/>
      <dgm:spPr/>
    </dgm:pt>
    <dgm:pt modelId="{7A036CD9-3358-CF4D-B704-D481525C971D}" type="pres">
      <dgm:prSet presAssocID="{F775D4A6-4935-5F41-BC65-B845F42F1779}" presName="background4" presStyleLbl="node4" presStyleIdx="9" presStyleCnt="10"/>
      <dgm:spPr/>
    </dgm:pt>
    <dgm:pt modelId="{D55FD45B-C7C5-7641-86A8-4AF583E239C2}" type="pres">
      <dgm:prSet presAssocID="{F775D4A6-4935-5F41-BC65-B845F42F1779}" presName="text4" presStyleLbl="fgAcc4" presStyleIdx="9" presStyleCnt="10">
        <dgm:presLayoutVars>
          <dgm:chPref val="3"/>
        </dgm:presLayoutVars>
      </dgm:prSet>
      <dgm:spPr/>
    </dgm:pt>
    <dgm:pt modelId="{3633FE33-99FF-714E-87EC-2DE39D65412A}" type="pres">
      <dgm:prSet presAssocID="{F775D4A6-4935-5F41-BC65-B845F42F1779}" presName="hierChild5" presStyleCnt="0"/>
      <dgm:spPr/>
    </dgm:pt>
    <dgm:pt modelId="{35279E15-F6DA-EC46-A250-42A0A151EE43}" type="pres">
      <dgm:prSet presAssocID="{96D56612-32E6-B74A-BD91-1F9A54BDA0F5}" presName="Name17" presStyleLbl="parChTrans1D3" presStyleIdx="7" presStyleCnt="8"/>
      <dgm:spPr/>
    </dgm:pt>
    <dgm:pt modelId="{6C372C0E-BA26-3F45-9E5C-DA7901D848C8}" type="pres">
      <dgm:prSet presAssocID="{C1BBA347-B76B-444D-92B3-ED234D7D8A0B}" presName="hierRoot3" presStyleCnt="0"/>
      <dgm:spPr/>
    </dgm:pt>
    <dgm:pt modelId="{E5E67A5B-1D10-3146-AB1A-CF83A4B8773D}" type="pres">
      <dgm:prSet presAssocID="{C1BBA347-B76B-444D-92B3-ED234D7D8A0B}" presName="composite3" presStyleCnt="0"/>
      <dgm:spPr/>
    </dgm:pt>
    <dgm:pt modelId="{59FE5A06-3C0F-DA44-AD05-8B3852D019F4}" type="pres">
      <dgm:prSet presAssocID="{C1BBA347-B76B-444D-92B3-ED234D7D8A0B}" presName="background3" presStyleLbl="node3" presStyleIdx="7" presStyleCnt="8"/>
      <dgm:spPr/>
    </dgm:pt>
    <dgm:pt modelId="{8627286D-37BC-0245-B1AC-227E9F2925DE}" type="pres">
      <dgm:prSet presAssocID="{C1BBA347-B76B-444D-92B3-ED234D7D8A0B}" presName="text3" presStyleLbl="fgAcc3" presStyleIdx="7" presStyleCnt="8">
        <dgm:presLayoutVars>
          <dgm:chPref val="3"/>
        </dgm:presLayoutVars>
      </dgm:prSet>
      <dgm:spPr/>
    </dgm:pt>
    <dgm:pt modelId="{53C5433B-38E1-1045-BB26-284B7C1E363F}" type="pres">
      <dgm:prSet presAssocID="{C1BBA347-B76B-444D-92B3-ED234D7D8A0B}" presName="hierChild4" presStyleCnt="0"/>
      <dgm:spPr/>
    </dgm:pt>
  </dgm:ptLst>
  <dgm:cxnLst>
    <dgm:cxn modelId="{3F16E502-23C3-7E41-8387-1E88869A1885}" type="presOf" srcId="{EB29CD28-9EBA-A041-8CB6-ECB68E65A367}" destId="{BB765729-CB0E-4F47-B9DF-26406288D15E}" srcOrd="0" destOrd="0" presId="urn:microsoft.com/office/officeart/2005/8/layout/hierarchy1"/>
    <dgm:cxn modelId="{B8F82504-A6C3-FD46-9927-2CBB4D8365D9}" srcId="{43F76468-72FE-C44A-B55A-C740737F8D8F}" destId="{4F27D006-2E70-314F-BFD8-331E0614E730}" srcOrd="1" destOrd="0" parTransId="{551F4477-C021-B848-8A44-200D79B1938A}" sibTransId="{C86E0FC8-9908-0147-B8DA-F6092A93DEBC}"/>
    <dgm:cxn modelId="{2CB85905-BA44-0141-87B0-A95D38EDBFC1}" type="presOf" srcId="{AEE5DAAB-FC33-5F40-A334-021F9FA59E92}" destId="{940546BD-0772-6947-9EC7-7FC0B22EF211}" srcOrd="0" destOrd="0" presId="urn:microsoft.com/office/officeart/2005/8/layout/hierarchy1"/>
    <dgm:cxn modelId="{26EBC707-8EB3-ED4A-9BCD-219DA524AAB4}" srcId="{AEE5DAAB-FC33-5F40-A334-021F9FA59E92}" destId="{E41A4595-1CD4-2446-B479-E125FA945B0D}" srcOrd="0" destOrd="0" parTransId="{072A491E-C0D5-034F-8E60-56099038BD78}" sibTransId="{89A6E1F9-51F7-EB43-96F9-2E09E782CAD3}"/>
    <dgm:cxn modelId="{23CDAD0D-B50C-AE45-8128-346F835D15F7}" type="presOf" srcId="{43F76468-72FE-C44A-B55A-C740737F8D8F}" destId="{63224C8F-D5CF-5044-B7D5-AFBEE2D9D3D9}" srcOrd="0" destOrd="0" presId="urn:microsoft.com/office/officeart/2005/8/layout/hierarchy1"/>
    <dgm:cxn modelId="{A1F13310-9BA0-2740-B4FB-74EBB626C2E4}" type="presOf" srcId="{4F27D006-2E70-314F-BFD8-331E0614E730}" destId="{A89C2A5D-3B07-9447-9552-8D3995D99E82}" srcOrd="0" destOrd="0" presId="urn:microsoft.com/office/officeart/2005/8/layout/hierarchy1"/>
    <dgm:cxn modelId="{A0BD8E16-6835-9449-ABA7-101D04BAB375}" type="presOf" srcId="{5E494315-F025-DF4D-96B4-8B38A16DB8EE}" destId="{66628108-8755-7341-BB5C-05C7458B0F19}" srcOrd="0" destOrd="0" presId="urn:microsoft.com/office/officeart/2005/8/layout/hierarchy1"/>
    <dgm:cxn modelId="{54B87F1C-076A-8142-8DC1-9328EFED0989}" srcId="{E41A4595-1CD4-2446-B479-E125FA945B0D}" destId="{217C6ED0-89D0-EC4B-B277-D4C5A97F8DA5}" srcOrd="0" destOrd="0" parTransId="{9FD3C6BE-A8DC-D34E-8B18-A35D88EAA844}" sibTransId="{94A145CB-78A9-DA45-A5B4-C85DC9D9DE51}"/>
    <dgm:cxn modelId="{5ED52F1E-3EA1-A64B-8DB9-3708311CB6F0}" type="presOf" srcId="{DECDDDEC-F6F8-514C-B764-2DE254CC8095}" destId="{406D3E1C-1726-D744-9495-EA8EBEDBF759}" srcOrd="0" destOrd="0" presId="urn:microsoft.com/office/officeart/2005/8/layout/hierarchy1"/>
    <dgm:cxn modelId="{3FB2A91F-5C78-A241-9B3A-3D00DA914C56}" type="presOf" srcId="{298E0050-5223-7D41-8837-7FB3890A612E}" destId="{06E62BE9-FFEC-E740-8517-D3A58B696464}" srcOrd="0" destOrd="0" presId="urn:microsoft.com/office/officeart/2005/8/layout/hierarchy1"/>
    <dgm:cxn modelId="{8EC4BA2C-3626-DC4D-98C8-ADCA57038306}" srcId="{AEE5DAAB-FC33-5F40-A334-021F9FA59E92}" destId="{43F76468-72FE-C44A-B55A-C740737F8D8F}" srcOrd="2" destOrd="0" parTransId="{5D44FBA2-0FAF-AC43-ADE5-E0169A4D0BDD}" sibTransId="{8C0A1A6E-E8E3-6249-97E1-0A39E6C3B429}"/>
    <dgm:cxn modelId="{34E5F22D-87BD-034E-8EF3-2F58F273C146}" type="presOf" srcId="{A869DB64-942A-2046-9E5D-553225B5C116}" destId="{D10DC343-6B04-7346-AD99-EA3E07AB9829}" srcOrd="0" destOrd="0" presId="urn:microsoft.com/office/officeart/2005/8/layout/hierarchy1"/>
    <dgm:cxn modelId="{23687433-DB56-5649-9855-262DDA34A9CA}" type="presOf" srcId="{5D44FBA2-0FAF-AC43-ADE5-E0169A4D0BDD}" destId="{617F2322-1B85-5246-9DC7-B0DD2656F723}" srcOrd="0" destOrd="0" presId="urn:microsoft.com/office/officeart/2005/8/layout/hierarchy1"/>
    <dgm:cxn modelId="{27E64C39-3BDC-2E4C-9322-95882EE273C7}" srcId="{229E42AC-5C9E-2E45-AD53-7A6C2E6AAB99}" destId="{AEE5DAAB-FC33-5F40-A334-021F9FA59E92}" srcOrd="0" destOrd="0" parTransId="{3EB22808-7C62-994F-A87D-F2F876D91EF0}" sibTransId="{C14CF189-332C-6A4F-8C3B-0E60DB78BD89}"/>
    <dgm:cxn modelId="{4B7B173E-ED90-424F-9474-AE12052F2024}" type="presOf" srcId="{F56A8498-6DDD-4242-9B25-88DEFEAD99F9}" destId="{5533B58B-4834-BA49-8266-21D9BAA6894A}" srcOrd="0" destOrd="0" presId="urn:microsoft.com/office/officeart/2005/8/layout/hierarchy1"/>
    <dgm:cxn modelId="{83815941-6741-C24B-8DC7-5D21C286E1B4}" type="presOf" srcId="{C1BBA347-B76B-444D-92B3-ED234D7D8A0B}" destId="{8627286D-37BC-0245-B1AC-227E9F2925DE}" srcOrd="0" destOrd="0" presId="urn:microsoft.com/office/officeart/2005/8/layout/hierarchy1"/>
    <dgm:cxn modelId="{9849C141-4122-0A4A-9C1F-FAF5C189646B}" srcId="{EB29CD28-9EBA-A041-8CB6-ECB68E65A367}" destId="{DB83CD48-DA97-8245-8811-EE1B2914AAFE}" srcOrd="0" destOrd="0" parTransId="{A0DD4246-53A4-8342-914C-435CE4A39941}" sibTransId="{1574741A-E2D6-0F47-B93C-82F56D432CAD}"/>
    <dgm:cxn modelId="{3246C944-374D-0743-BAED-C42BAA6F94FD}" srcId="{E41A4595-1CD4-2446-B479-E125FA945B0D}" destId="{061EAED5-1EB4-064E-9F41-F408921BF1B2}" srcOrd="1" destOrd="0" parTransId="{E6462F52-3792-644C-902E-4A68E750C981}" sibTransId="{343255A5-716A-6A4B-A285-92CA983EA9C6}"/>
    <dgm:cxn modelId="{FE57BE45-EB4F-9741-AC63-1B0949D20D4D}" type="presOf" srcId="{C7DE6527-EC05-6442-8D24-FEDCA7747D67}" destId="{088D931A-05DF-324D-9DF7-B7B5467AF1B5}" srcOrd="0" destOrd="0" presId="urn:microsoft.com/office/officeart/2005/8/layout/hierarchy1"/>
    <dgm:cxn modelId="{C0A36149-E20C-3043-B4D6-5CD8CCAFFF8E}" type="presOf" srcId="{28EF3C7A-45D1-5242-922D-2EC5850E7F13}" destId="{2F4CBD32-DAC1-5E4B-8FE5-4814D92F5197}" srcOrd="0" destOrd="0" presId="urn:microsoft.com/office/officeart/2005/8/layout/hierarchy1"/>
    <dgm:cxn modelId="{CDC2C24A-CB8D-A249-BBEB-6328137304F9}" srcId="{4F27D006-2E70-314F-BFD8-331E0614E730}" destId="{8EE8D10D-8CF8-E740-B5D2-BC70D51168E0}" srcOrd="0" destOrd="0" parTransId="{DF7424A8-7505-4342-BD4B-9FBDE9F916A6}" sibTransId="{555D64FA-4275-1847-A65D-5EDC7D0961E5}"/>
    <dgm:cxn modelId="{5C301655-959E-9E45-A5C3-870A3397C1DF}" srcId="{AEE5DAAB-FC33-5F40-A334-021F9FA59E92}" destId="{298E0050-5223-7D41-8837-7FB3890A612E}" srcOrd="1" destOrd="0" parTransId="{7B43F81B-B449-FE4F-A45E-3414AD9016D0}" sibTransId="{F2ED7F0C-63E5-7F4D-A5A6-1B6E77BB69F4}"/>
    <dgm:cxn modelId="{55AE1357-FAB8-CE49-90AD-0E6718DE2134}" type="presOf" srcId="{C281897D-B20C-E24C-B789-B251DE88898E}" destId="{A083C04A-1ACF-1E4B-8FBA-B44BAA2C2623}" srcOrd="0" destOrd="0" presId="urn:microsoft.com/office/officeart/2005/8/layout/hierarchy1"/>
    <dgm:cxn modelId="{2792B359-E0D4-944C-B991-A06DD000C2C8}" type="presOf" srcId="{229E42AC-5C9E-2E45-AD53-7A6C2E6AAB99}" destId="{BAF3A36D-B83E-EE4E-8C1C-9F5EE502A5AF}" srcOrd="0" destOrd="0" presId="urn:microsoft.com/office/officeart/2005/8/layout/hierarchy1"/>
    <dgm:cxn modelId="{035AA05A-59E8-C344-B891-31A3EF3F38B7}" srcId="{217C6ED0-89D0-EC4B-B277-D4C5A97F8DA5}" destId="{307D8ACF-CA48-BF4F-846E-A14BB1ABBEE4}" srcOrd="0" destOrd="0" parTransId="{CCA2DF9A-90D6-AC4A-9EB4-B9E1A2B67C86}" sibTransId="{34200AF1-6265-224A-AE5B-5F313770B528}"/>
    <dgm:cxn modelId="{F7C27460-9CBA-024F-A59E-7E731190C6AF}" type="presOf" srcId="{CCA2DF9A-90D6-AC4A-9EB4-B9E1A2B67C86}" destId="{C59CA6D1-2B31-7C42-9C6E-170AE1FED292}" srcOrd="0" destOrd="0" presId="urn:microsoft.com/office/officeart/2005/8/layout/hierarchy1"/>
    <dgm:cxn modelId="{C2DBBC60-9760-A64F-ACCA-6681F4C39B98}" type="presOf" srcId="{8C83B652-58BF-954D-9694-C20C59201EC3}" destId="{0019F87B-079B-8442-8392-E61D90C10E73}" srcOrd="0" destOrd="0" presId="urn:microsoft.com/office/officeart/2005/8/layout/hierarchy1"/>
    <dgm:cxn modelId="{D20A9461-E12B-D54F-A495-A981F8F3A05D}" type="presOf" srcId="{BDA83EA3-3B4D-1542-831F-37ADCCAAA60D}" destId="{A711987F-F870-054D-9DBC-0C7A06A36CE6}" srcOrd="0" destOrd="0" presId="urn:microsoft.com/office/officeart/2005/8/layout/hierarchy1"/>
    <dgm:cxn modelId="{B1BEB165-893E-254D-931D-10F564601BAF}" srcId="{4259798F-AB5D-3C4F-AEE9-5996056C8E7A}" destId="{F56A8498-6DDD-4242-9B25-88DEFEAD99F9}" srcOrd="1" destOrd="0" parTransId="{7DD42A5E-01C7-2240-8024-67A5CDE1757D}" sibTransId="{6A0D351F-B380-A848-B65F-A30A6675C778}"/>
    <dgm:cxn modelId="{F5A5AE6B-101B-6C42-AEDF-3692ECEF41D3}" srcId="{4259798F-AB5D-3C4F-AEE9-5996056C8E7A}" destId="{28EF3C7A-45D1-5242-922D-2EC5850E7F13}" srcOrd="0" destOrd="0" parTransId="{BDA83EA3-3B4D-1542-831F-37ADCCAAA60D}" sibTransId="{162F707E-6FEA-6846-9FE5-58586DE48A57}"/>
    <dgm:cxn modelId="{4DF73C6D-C642-5242-8AB6-6D2AE7601A19}" srcId="{B65E3524-54C0-554F-AE73-2A8BD8B6ECB8}" destId="{52929859-99F7-0C48-94B9-D410FB80318A}" srcOrd="2" destOrd="0" parTransId="{B412A36A-0D50-BA44-B287-C6AA8E22CE35}" sibTransId="{CD7FBFB3-2016-FE42-A59C-1181A11B091A}"/>
    <dgm:cxn modelId="{BD80F670-3438-9D44-AC77-E58B5FB7C339}" type="presOf" srcId="{96D56612-32E6-B74A-BD91-1F9A54BDA0F5}" destId="{35279E15-F6DA-EC46-A250-42A0A151EE43}" srcOrd="0" destOrd="0" presId="urn:microsoft.com/office/officeart/2005/8/layout/hierarchy1"/>
    <dgm:cxn modelId="{9C55A974-1031-FC4D-B649-C101A0B1CF26}" srcId="{C29AD039-0CCE-4943-98B9-6F38A44872C0}" destId="{C1BBA347-B76B-444D-92B3-ED234D7D8A0B}" srcOrd="1" destOrd="0" parTransId="{96D56612-32E6-B74A-BD91-1F9A54BDA0F5}" sibTransId="{811FA0C9-E9A8-EA4C-8477-A875417BC715}"/>
    <dgm:cxn modelId="{86FBFE79-C4BF-6E41-978C-0474BE3A9866}" srcId="{B65E3524-54C0-554F-AE73-2A8BD8B6ECB8}" destId="{ACEDF7F5-F348-1649-BE0D-847AE2DD3F49}" srcOrd="1" destOrd="0" parTransId="{1E358C47-ACF2-4546-AD26-E1F5BC33D2D8}" sibTransId="{E7E1BBFD-A001-5C47-BD02-E94915A8A6AD}"/>
    <dgm:cxn modelId="{5E40FE83-260D-C647-AADE-EFED16C63CAD}" srcId="{AEE5DAAB-FC33-5F40-A334-021F9FA59E92}" destId="{C29AD039-0CCE-4943-98B9-6F38A44872C0}" srcOrd="3" destOrd="0" parTransId="{C281897D-B20C-E24C-B789-B251DE88898E}" sibTransId="{730A75CE-73E9-784D-9868-34087D18932E}"/>
    <dgm:cxn modelId="{040A2884-73ED-2F48-BFEC-2C4164B919AF}" type="presOf" srcId="{DF7424A8-7505-4342-BD4B-9FBDE9F916A6}" destId="{641110EC-2F5C-5B47-B4E6-BB023F69565E}" srcOrd="0" destOrd="0" presId="urn:microsoft.com/office/officeart/2005/8/layout/hierarchy1"/>
    <dgm:cxn modelId="{2970CD8C-6537-BC42-B94A-59201C3C96A0}" type="presOf" srcId="{ACEDF7F5-F348-1649-BE0D-847AE2DD3F49}" destId="{4AA71D3D-69B1-284F-94AC-6A04F7F87A93}" srcOrd="0" destOrd="0" presId="urn:microsoft.com/office/officeart/2005/8/layout/hierarchy1"/>
    <dgm:cxn modelId="{7CF4F08C-7611-4C4F-B0F0-5E83D3B30984}" type="presOf" srcId="{346F284D-C634-F44C-B9AA-00E1F6629C6C}" destId="{40DC6779-1BCF-C64D-9C08-2DEEF7609FDA}" srcOrd="0" destOrd="0" presId="urn:microsoft.com/office/officeart/2005/8/layout/hierarchy1"/>
    <dgm:cxn modelId="{4A495E92-D2FB-014E-A7E3-FDA5A4E53233}" type="presOf" srcId="{E41A4595-1CD4-2446-B479-E125FA945B0D}" destId="{C3DFF7B4-6E73-2647-8BE0-70A32726AD24}" srcOrd="0" destOrd="0" presId="urn:microsoft.com/office/officeart/2005/8/layout/hierarchy1"/>
    <dgm:cxn modelId="{C2C0CC9C-D679-1B43-93EC-AD3859666A91}" type="presOf" srcId="{9FD3C6BE-A8DC-D34E-8B18-A35D88EAA844}" destId="{BA806CD1-10E3-534C-822D-73B975AE936C}" srcOrd="0" destOrd="0" presId="urn:microsoft.com/office/officeart/2005/8/layout/hierarchy1"/>
    <dgm:cxn modelId="{5F7018A1-9C5B-7049-83AA-4B7BADF60611}" type="presOf" srcId="{8EE8D10D-8CF8-E740-B5D2-BC70D51168E0}" destId="{029713B9-4D67-3D47-8FA4-A721A929EF4E}" srcOrd="0" destOrd="0" presId="urn:microsoft.com/office/officeart/2005/8/layout/hierarchy1"/>
    <dgm:cxn modelId="{6D6070A3-F854-CF4C-8721-95A03CC6F8B5}" type="presOf" srcId="{061EAED5-1EB4-064E-9F41-F408921BF1B2}" destId="{FF48B28B-13DF-154F-BDDF-A5653024ADF5}" srcOrd="0" destOrd="0" presId="urn:microsoft.com/office/officeart/2005/8/layout/hierarchy1"/>
    <dgm:cxn modelId="{1A3505A4-D5BE-284B-B35F-B65CA18D3963}" type="presOf" srcId="{F775D4A6-4935-5F41-BC65-B845F42F1779}" destId="{D55FD45B-C7C5-7641-86A8-4AF583E239C2}" srcOrd="0" destOrd="0" presId="urn:microsoft.com/office/officeart/2005/8/layout/hierarchy1"/>
    <dgm:cxn modelId="{6D5892A9-548A-C946-9653-28E02110DC46}" srcId="{C29AD039-0CCE-4943-98B9-6F38A44872C0}" destId="{EB29CD28-9EBA-A041-8CB6-ECB68E65A367}" srcOrd="0" destOrd="0" parTransId="{C7DE6527-EC05-6442-8D24-FEDCA7747D67}" sibTransId="{5C09DA87-4343-024B-A913-012133BA516F}"/>
    <dgm:cxn modelId="{80D779AA-04DC-0C4D-9114-45CDFAA7241A}" type="presOf" srcId="{52929859-99F7-0C48-94B9-D410FB80318A}" destId="{605697B7-7741-8A4D-B663-F250CD3C25ED}" srcOrd="0" destOrd="0" presId="urn:microsoft.com/office/officeart/2005/8/layout/hierarchy1"/>
    <dgm:cxn modelId="{3C9BE4AB-2306-EB47-9371-8CF57EA32C2C}" type="presOf" srcId="{072A491E-C0D5-034F-8E60-56099038BD78}" destId="{C1BF4C8B-7AAB-0B42-80CE-5A909F05FCE8}" srcOrd="0" destOrd="0" presId="urn:microsoft.com/office/officeart/2005/8/layout/hierarchy1"/>
    <dgm:cxn modelId="{4C9D46B5-AD31-E046-B99F-63AA95FC6252}" type="presOf" srcId="{B65E3524-54C0-554F-AE73-2A8BD8B6ECB8}" destId="{8A6B4449-38BA-8942-AA47-49AE58D32715}" srcOrd="0" destOrd="0" presId="urn:microsoft.com/office/officeart/2005/8/layout/hierarchy1"/>
    <dgm:cxn modelId="{D1487CB7-921F-EC4D-98F6-5B08B58E9580}" type="presOf" srcId="{6C44BF9A-5B99-124B-8E1D-CD2AC7225DBA}" destId="{86D27953-6CEA-5E46-A88F-76B2C7C7BED9}" srcOrd="0" destOrd="0" presId="urn:microsoft.com/office/officeart/2005/8/layout/hierarchy1"/>
    <dgm:cxn modelId="{08E084BC-9E89-D74C-A846-5E88598C2D51}" type="presOf" srcId="{1E358C47-ACF2-4546-AD26-E1F5BC33D2D8}" destId="{0AD8106F-7867-9F42-9720-8A76927EB590}" srcOrd="0" destOrd="0" presId="urn:microsoft.com/office/officeart/2005/8/layout/hierarchy1"/>
    <dgm:cxn modelId="{B66F1AC1-B7B8-6840-AA93-56C71EC6AD05}" type="presOf" srcId="{2E703BEA-4887-054E-8C87-562842114D12}" destId="{DDAE40FA-4CFF-124C-A808-6D82B32B4036}" srcOrd="0" destOrd="0" presId="urn:microsoft.com/office/officeart/2005/8/layout/hierarchy1"/>
    <dgm:cxn modelId="{E427B3C7-0632-FD4A-8958-086158DC539B}" type="presOf" srcId="{C29AD039-0CCE-4943-98B9-6F38A44872C0}" destId="{342556AE-7198-3D4F-8159-B84667B24756}" srcOrd="0" destOrd="0" presId="urn:microsoft.com/office/officeart/2005/8/layout/hierarchy1"/>
    <dgm:cxn modelId="{F89B36CB-1AF8-0343-8AB4-C4C33A1B8C72}" type="presOf" srcId="{AE8713E6-80B1-6F4F-BEA3-DF70267A850C}" destId="{6538A1DE-21D3-7B43-8A75-2237E001AD4E}" srcOrd="0" destOrd="0" presId="urn:microsoft.com/office/officeart/2005/8/layout/hierarchy1"/>
    <dgm:cxn modelId="{1D24B8CD-2D32-2F4E-B2B9-E9F59270413E}" type="presOf" srcId="{B412A36A-0D50-BA44-B287-C6AA8E22CE35}" destId="{8B69BDA8-F44B-4044-A9C7-35FB58697D32}" srcOrd="0" destOrd="0" presId="urn:microsoft.com/office/officeart/2005/8/layout/hierarchy1"/>
    <dgm:cxn modelId="{88D7C3D0-F31E-E043-8D4C-5C0607C8BA77}" type="presOf" srcId="{7B43F81B-B449-FE4F-A45E-3414AD9016D0}" destId="{9A823F0B-68A0-F244-89BC-D1026B1DEA1A}" srcOrd="0" destOrd="0" presId="urn:microsoft.com/office/officeart/2005/8/layout/hierarchy1"/>
    <dgm:cxn modelId="{09DE52D3-FF03-1E4F-921F-F3221F98DDDF}" type="presOf" srcId="{E6462F52-3792-644C-902E-4A68E750C981}" destId="{52FB3462-06A0-4843-B212-1AEAD06222AC}" srcOrd="0" destOrd="0" presId="urn:microsoft.com/office/officeart/2005/8/layout/hierarchy1"/>
    <dgm:cxn modelId="{41EAE5D3-7AE1-AF49-BAF1-D2338433BF1D}" srcId="{43F76468-72FE-C44A-B55A-C740737F8D8F}" destId="{4259798F-AB5D-3C4F-AEE9-5996056C8E7A}" srcOrd="0" destOrd="0" parTransId="{5E494315-F025-DF4D-96B4-8B38A16DB8EE}" sibTransId="{71680BC2-9496-CC4D-B6D9-3C58B372F919}"/>
    <dgm:cxn modelId="{FB7C5BD4-5050-A64D-8F02-C90D00CE2C50}" type="presOf" srcId="{0CD7F88F-69C1-6F4C-94FC-AB9AC31F8A3D}" destId="{F0D74590-0B6B-1D40-9AE5-9B03A0978C57}" srcOrd="0" destOrd="0" presId="urn:microsoft.com/office/officeart/2005/8/layout/hierarchy1"/>
    <dgm:cxn modelId="{B78268D8-32F6-1D44-9CBF-5BA24802CBB3}" type="presOf" srcId="{551F4477-C021-B848-8A44-200D79B1938A}" destId="{DB5D476C-977E-9F4B-90E8-6F251A7600A7}" srcOrd="0" destOrd="0" presId="urn:microsoft.com/office/officeart/2005/8/layout/hierarchy1"/>
    <dgm:cxn modelId="{623B8DD9-6114-ED46-81B7-7CEAC0FBBF65}" type="presOf" srcId="{7DD42A5E-01C7-2240-8024-67A5CDE1757D}" destId="{D9E9D1EE-523A-E046-969C-96032AC371FC}" srcOrd="0" destOrd="0" presId="urn:microsoft.com/office/officeart/2005/8/layout/hierarchy1"/>
    <dgm:cxn modelId="{1706AEDA-8FE6-9447-87AC-E4B2DFE372EF}" type="presOf" srcId="{307D8ACF-CA48-BF4F-846E-A14BB1ABBEE4}" destId="{59B4AA5D-B4F9-504A-AC5F-B88045C0568C}" srcOrd="0" destOrd="0" presId="urn:microsoft.com/office/officeart/2005/8/layout/hierarchy1"/>
    <dgm:cxn modelId="{8AD9EDDA-AA64-3B47-A68B-40466C972865}" srcId="{B65E3524-54C0-554F-AE73-2A8BD8B6ECB8}" destId="{A869DB64-942A-2046-9E5D-553225B5C116}" srcOrd="0" destOrd="0" parTransId="{AE8713E6-80B1-6F4F-BEA3-DF70267A850C}" sibTransId="{B43BAB29-0F6E-E244-B921-DE2101CDE328}"/>
    <dgm:cxn modelId="{FF34CFDB-5CEC-FB41-8131-36569F832B04}" srcId="{217C6ED0-89D0-EC4B-B277-D4C5A97F8DA5}" destId="{DECDDDEC-F6F8-514C-B764-2DE254CC8095}" srcOrd="1" destOrd="0" parTransId="{6C44BF9A-5B99-124B-8E1D-CD2AC7225DBA}" sibTransId="{BADBE83D-AD55-B34F-A919-BDF7D68F0781}"/>
    <dgm:cxn modelId="{C1382BE1-D412-F149-B0BD-D62B9AD850AE}" type="presOf" srcId="{4259798F-AB5D-3C4F-AEE9-5996056C8E7A}" destId="{98BE448D-808D-E747-B5DC-ABFA1AED0DCA}" srcOrd="0" destOrd="0" presId="urn:microsoft.com/office/officeart/2005/8/layout/hierarchy1"/>
    <dgm:cxn modelId="{6157ADF6-2E19-E44E-A0A5-747F6719B7B2}" srcId="{298E0050-5223-7D41-8837-7FB3890A612E}" destId="{B65E3524-54C0-554F-AE73-2A8BD8B6ECB8}" srcOrd="0" destOrd="0" parTransId="{0CD7F88F-69C1-6F4C-94FC-AB9AC31F8A3D}" sibTransId="{EAF4BA99-729D-EF49-919C-D20BBD2D793F}"/>
    <dgm:cxn modelId="{5513A4F8-E8CB-4740-BDC1-9AE8AB2AEA4A}" type="presOf" srcId="{217C6ED0-89D0-EC4B-B277-D4C5A97F8DA5}" destId="{3C225EF4-65C3-6E4D-8D2B-8C3597E80796}" srcOrd="0" destOrd="0" presId="urn:microsoft.com/office/officeart/2005/8/layout/hierarchy1"/>
    <dgm:cxn modelId="{970F02FB-4CDA-3943-B34B-17B726E442C3}" srcId="{298E0050-5223-7D41-8837-7FB3890A612E}" destId="{346F284D-C634-F44C-B9AA-00E1F6629C6C}" srcOrd="1" destOrd="0" parTransId="{2E703BEA-4887-054E-8C87-562842114D12}" sibTransId="{4628456E-5976-2249-BF33-7B7CBD79868C}"/>
    <dgm:cxn modelId="{A62576FB-9334-BC48-95E0-02771B730FA4}" type="presOf" srcId="{A0DD4246-53A4-8342-914C-435CE4A39941}" destId="{7D37DD80-D9CF-C94A-AAEC-3A05E1CE0A17}" srcOrd="0" destOrd="0" presId="urn:microsoft.com/office/officeart/2005/8/layout/hierarchy1"/>
    <dgm:cxn modelId="{4C4C02FF-EAD3-5744-BD5A-60A28FB20A50}" srcId="{EB29CD28-9EBA-A041-8CB6-ECB68E65A367}" destId="{F775D4A6-4935-5F41-BC65-B845F42F1779}" srcOrd="1" destOrd="0" parTransId="{8C83B652-58BF-954D-9694-C20C59201EC3}" sibTransId="{56223BE9-271B-6942-9D35-A30F1D6F503B}"/>
    <dgm:cxn modelId="{EA35FBFF-1FA8-8B49-A797-3B9155050B50}" type="presOf" srcId="{DB83CD48-DA97-8245-8811-EE1B2914AAFE}" destId="{BA3230C6-62A3-4341-B014-E0FABCEF8F90}" srcOrd="0" destOrd="0" presId="urn:microsoft.com/office/officeart/2005/8/layout/hierarchy1"/>
    <dgm:cxn modelId="{0978774E-BAEF-6644-BC50-87ECB1147C59}" type="presParOf" srcId="{BAF3A36D-B83E-EE4E-8C1C-9F5EE502A5AF}" destId="{6225413B-76F9-854B-A592-97CF9C760D13}" srcOrd="0" destOrd="0" presId="urn:microsoft.com/office/officeart/2005/8/layout/hierarchy1"/>
    <dgm:cxn modelId="{615F28F5-FCD9-1C43-B12A-46D441F0D3FD}" type="presParOf" srcId="{6225413B-76F9-854B-A592-97CF9C760D13}" destId="{EB9AB367-9785-944C-AED0-66C93BF64B8B}" srcOrd="0" destOrd="0" presId="urn:microsoft.com/office/officeart/2005/8/layout/hierarchy1"/>
    <dgm:cxn modelId="{4F9FFF3E-A98C-E440-870A-7EA1F4F2FC38}" type="presParOf" srcId="{EB9AB367-9785-944C-AED0-66C93BF64B8B}" destId="{BFB20494-3D2F-D04F-91FA-C9FE08D77A79}" srcOrd="0" destOrd="0" presId="urn:microsoft.com/office/officeart/2005/8/layout/hierarchy1"/>
    <dgm:cxn modelId="{F43EE35A-D666-5342-A442-13606BC6BD94}" type="presParOf" srcId="{EB9AB367-9785-944C-AED0-66C93BF64B8B}" destId="{940546BD-0772-6947-9EC7-7FC0B22EF211}" srcOrd="1" destOrd="0" presId="urn:microsoft.com/office/officeart/2005/8/layout/hierarchy1"/>
    <dgm:cxn modelId="{FD5BF3BC-2665-6A4B-9715-4038D7705D36}" type="presParOf" srcId="{6225413B-76F9-854B-A592-97CF9C760D13}" destId="{3A028E8A-7393-3641-B4A7-7B79BCDF81B0}" srcOrd="1" destOrd="0" presId="urn:microsoft.com/office/officeart/2005/8/layout/hierarchy1"/>
    <dgm:cxn modelId="{DDE186C7-016B-A84E-BC6A-785B8E5C6E2C}" type="presParOf" srcId="{3A028E8A-7393-3641-B4A7-7B79BCDF81B0}" destId="{C1BF4C8B-7AAB-0B42-80CE-5A909F05FCE8}" srcOrd="0" destOrd="0" presId="urn:microsoft.com/office/officeart/2005/8/layout/hierarchy1"/>
    <dgm:cxn modelId="{7A1F7129-A18A-9D4D-88BB-659CD9AFB43E}" type="presParOf" srcId="{3A028E8A-7393-3641-B4A7-7B79BCDF81B0}" destId="{E13F4EBE-5B53-5F49-B012-CFD3E18D84F4}" srcOrd="1" destOrd="0" presId="urn:microsoft.com/office/officeart/2005/8/layout/hierarchy1"/>
    <dgm:cxn modelId="{1B327B6C-B1F3-EC40-A813-5B1044851A9B}" type="presParOf" srcId="{E13F4EBE-5B53-5F49-B012-CFD3E18D84F4}" destId="{4C31214F-B65E-3147-A7F8-E764990C53EE}" srcOrd="0" destOrd="0" presId="urn:microsoft.com/office/officeart/2005/8/layout/hierarchy1"/>
    <dgm:cxn modelId="{FB94F0DD-A870-C045-A4B6-CF849E4EAFA8}" type="presParOf" srcId="{4C31214F-B65E-3147-A7F8-E764990C53EE}" destId="{66CF09B4-C51E-424A-B33D-2D96FC8ADC52}" srcOrd="0" destOrd="0" presId="urn:microsoft.com/office/officeart/2005/8/layout/hierarchy1"/>
    <dgm:cxn modelId="{924E4812-4BD3-D241-BB6C-920F613EAB62}" type="presParOf" srcId="{4C31214F-B65E-3147-A7F8-E764990C53EE}" destId="{C3DFF7B4-6E73-2647-8BE0-70A32726AD24}" srcOrd="1" destOrd="0" presId="urn:microsoft.com/office/officeart/2005/8/layout/hierarchy1"/>
    <dgm:cxn modelId="{9F8698BB-DA28-6E4F-AA22-61F6653039D3}" type="presParOf" srcId="{E13F4EBE-5B53-5F49-B012-CFD3E18D84F4}" destId="{5C37281C-D45E-864A-8B8D-8D91AD9FCCF9}" srcOrd="1" destOrd="0" presId="urn:microsoft.com/office/officeart/2005/8/layout/hierarchy1"/>
    <dgm:cxn modelId="{2466045B-7826-0B4F-B482-1DAE50FDB412}" type="presParOf" srcId="{5C37281C-D45E-864A-8B8D-8D91AD9FCCF9}" destId="{BA806CD1-10E3-534C-822D-73B975AE936C}" srcOrd="0" destOrd="0" presId="urn:microsoft.com/office/officeart/2005/8/layout/hierarchy1"/>
    <dgm:cxn modelId="{F8EB77F6-A281-9C4D-BBD5-CC9F00C780E1}" type="presParOf" srcId="{5C37281C-D45E-864A-8B8D-8D91AD9FCCF9}" destId="{D0E08C2E-ACAE-C24D-8D2D-69D735CECBCA}" srcOrd="1" destOrd="0" presId="urn:microsoft.com/office/officeart/2005/8/layout/hierarchy1"/>
    <dgm:cxn modelId="{ECA92B38-C561-E64B-8E97-81E014A36D06}" type="presParOf" srcId="{D0E08C2E-ACAE-C24D-8D2D-69D735CECBCA}" destId="{D8574BB5-4D47-0A48-9337-8A65EB96056A}" srcOrd="0" destOrd="0" presId="urn:microsoft.com/office/officeart/2005/8/layout/hierarchy1"/>
    <dgm:cxn modelId="{2BDBA298-D6CC-5F47-AECF-6ED6D9BC6B10}" type="presParOf" srcId="{D8574BB5-4D47-0A48-9337-8A65EB96056A}" destId="{D5EDF9B1-23E8-7641-9845-945AF02AB712}" srcOrd="0" destOrd="0" presId="urn:microsoft.com/office/officeart/2005/8/layout/hierarchy1"/>
    <dgm:cxn modelId="{AFD03535-34C9-FB41-A747-FC1901F6E4A7}" type="presParOf" srcId="{D8574BB5-4D47-0A48-9337-8A65EB96056A}" destId="{3C225EF4-65C3-6E4D-8D2B-8C3597E80796}" srcOrd="1" destOrd="0" presId="urn:microsoft.com/office/officeart/2005/8/layout/hierarchy1"/>
    <dgm:cxn modelId="{18FC3EA3-DB36-FC43-BDDF-1B9D580F0C38}" type="presParOf" srcId="{D0E08C2E-ACAE-C24D-8D2D-69D735CECBCA}" destId="{55E1EEC3-90F9-4B41-B01C-8B3F0047E76C}" srcOrd="1" destOrd="0" presId="urn:microsoft.com/office/officeart/2005/8/layout/hierarchy1"/>
    <dgm:cxn modelId="{3F393E2B-9BBB-F74E-920A-765EDC290AEB}" type="presParOf" srcId="{55E1EEC3-90F9-4B41-B01C-8B3F0047E76C}" destId="{C59CA6D1-2B31-7C42-9C6E-170AE1FED292}" srcOrd="0" destOrd="0" presId="urn:microsoft.com/office/officeart/2005/8/layout/hierarchy1"/>
    <dgm:cxn modelId="{870DF17F-7786-C74C-AF3E-1E203D7EB391}" type="presParOf" srcId="{55E1EEC3-90F9-4B41-B01C-8B3F0047E76C}" destId="{38ACC1A7-F809-E343-B6CD-75491F84484A}" srcOrd="1" destOrd="0" presId="urn:microsoft.com/office/officeart/2005/8/layout/hierarchy1"/>
    <dgm:cxn modelId="{08DEF292-63B1-1148-B6E1-7C936984D37A}" type="presParOf" srcId="{38ACC1A7-F809-E343-B6CD-75491F84484A}" destId="{D7D01FB8-73FE-D941-9819-4609AF4CBDD0}" srcOrd="0" destOrd="0" presId="urn:microsoft.com/office/officeart/2005/8/layout/hierarchy1"/>
    <dgm:cxn modelId="{964C7810-C092-E143-9AFE-304A74F4C0AA}" type="presParOf" srcId="{D7D01FB8-73FE-D941-9819-4609AF4CBDD0}" destId="{FF3AB754-16E5-5C4C-AF4B-73331B930B92}" srcOrd="0" destOrd="0" presId="urn:microsoft.com/office/officeart/2005/8/layout/hierarchy1"/>
    <dgm:cxn modelId="{55309285-C5CA-314D-882A-9A15E82641A8}" type="presParOf" srcId="{D7D01FB8-73FE-D941-9819-4609AF4CBDD0}" destId="{59B4AA5D-B4F9-504A-AC5F-B88045C0568C}" srcOrd="1" destOrd="0" presId="urn:microsoft.com/office/officeart/2005/8/layout/hierarchy1"/>
    <dgm:cxn modelId="{8DE477F1-E4DD-0B45-9B12-A4F83C099EA9}" type="presParOf" srcId="{38ACC1A7-F809-E343-B6CD-75491F84484A}" destId="{43BF5A4A-8F3F-8543-9A53-A4AB34F4F21C}" srcOrd="1" destOrd="0" presId="urn:microsoft.com/office/officeart/2005/8/layout/hierarchy1"/>
    <dgm:cxn modelId="{13A5BE3E-0A93-4D42-A8D1-12B95C94FF52}" type="presParOf" srcId="{55E1EEC3-90F9-4B41-B01C-8B3F0047E76C}" destId="{86D27953-6CEA-5E46-A88F-76B2C7C7BED9}" srcOrd="2" destOrd="0" presId="urn:microsoft.com/office/officeart/2005/8/layout/hierarchy1"/>
    <dgm:cxn modelId="{E6ED8943-43D3-CF40-922A-4413D58F568E}" type="presParOf" srcId="{55E1EEC3-90F9-4B41-B01C-8B3F0047E76C}" destId="{F700CE6C-ACC1-8743-8E7A-A22ECE9F0EC6}" srcOrd="3" destOrd="0" presId="urn:microsoft.com/office/officeart/2005/8/layout/hierarchy1"/>
    <dgm:cxn modelId="{AC4D6C3D-9D7A-384F-B9E2-EEFED756C8D2}" type="presParOf" srcId="{F700CE6C-ACC1-8743-8E7A-A22ECE9F0EC6}" destId="{9FB63FEF-FB86-9B4B-928C-939E5EC1CC44}" srcOrd="0" destOrd="0" presId="urn:microsoft.com/office/officeart/2005/8/layout/hierarchy1"/>
    <dgm:cxn modelId="{0658C856-E99E-E14C-950F-9FFD30D02A43}" type="presParOf" srcId="{9FB63FEF-FB86-9B4B-928C-939E5EC1CC44}" destId="{C49EDB03-994B-1145-B08D-E6097D53FC54}" srcOrd="0" destOrd="0" presId="urn:microsoft.com/office/officeart/2005/8/layout/hierarchy1"/>
    <dgm:cxn modelId="{15D63149-B873-5647-98B5-2BF295AED1ED}" type="presParOf" srcId="{9FB63FEF-FB86-9B4B-928C-939E5EC1CC44}" destId="{406D3E1C-1726-D744-9495-EA8EBEDBF759}" srcOrd="1" destOrd="0" presId="urn:microsoft.com/office/officeart/2005/8/layout/hierarchy1"/>
    <dgm:cxn modelId="{A6156F82-40FB-7E43-B366-99E1D6266C40}" type="presParOf" srcId="{F700CE6C-ACC1-8743-8E7A-A22ECE9F0EC6}" destId="{2C4B8FE3-DDA5-0E4F-9C9A-17E5AB3345F8}" srcOrd="1" destOrd="0" presId="urn:microsoft.com/office/officeart/2005/8/layout/hierarchy1"/>
    <dgm:cxn modelId="{65DBDC63-F13F-0E41-800E-DC94B97E9A8D}" type="presParOf" srcId="{5C37281C-D45E-864A-8B8D-8D91AD9FCCF9}" destId="{52FB3462-06A0-4843-B212-1AEAD06222AC}" srcOrd="2" destOrd="0" presId="urn:microsoft.com/office/officeart/2005/8/layout/hierarchy1"/>
    <dgm:cxn modelId="{B30D775E-5204-6246-8615-E45B5648F97B}" type="presParOf" srcId="{5C37281C-D45E-864A-8B8D-8D91AD9FCCF9}" destId="{E56FCA98-52F1-7C40-ACC7-70507EBB3A71}" srcOrd="3" destOrd="0" presId="urn:microsoft.com/office/officeart/2005/8/layout/hierarchy1"/>
    <dgm:cxn modelId="{38F749BC-F358-7C41-8156-4B0F98D60C92}" type="presParOf" srcId="{E56FCA98-52F1-7C40-ACC7-70507EBB3A71}" destId="{AC112638-0274-EA4D-AD65-E003ACA0EE68}" srcOrd="0" destOrd="0" presId="urn:microsoft.com/office/officeart/2005/8/layout/hierarchy1"/>
    <dgm:cxn modelId="{E2FDFE19-8644-904A-9037-673DDABBF8DE}" type="presParOf" srcId="{AC112638-0274-EA4D-AD65-E003ACA0EE68}" destId="{C5E8A2C8-FD6F-A846-A695-8C6017898734}" srcOrd="0" destOrd="0" presId="urn:microsoft.com/office/officeart/2005/8/layout/hierarchy1"/>
    <dgm:cxn modelId="{1BE0F187-191F-B244-B31B-04005A99E748}" type="presParOf" srcId="{AC112638-0274-EA4D-AD65-E003ACA0EE68}" destId="{FF48B28B-13DF-154F-BDDF-A5653024ADF5}" srcOrd="1" destOrd="0" presId="urn:microsoft.com/office/officeart/2005/8/layout/hierarchy1"/>
    <dgm:cxn modelId="{05550565-421F-2F48-B966-6C4A0954212B}" type="presParOf" srcId="{E56FCA98-52F1-7C40-ACC7-70507EBB3A71}" destId="{16D5AE94-43FE-B149-8F1E-AB007B5CB13A}" srcOrd="1" destOrd="0" presId="urn:microsoft.com/office/officeart/2005/8/layout/hierarchy1"/>
    <dgm:cxn modelId="{275584F1-EE80-F64A-8213-CD21801D0155}" type="presParOf" srcId="{3A028E8A-7393-3641-B4A7-7B79BCDF81B0}" destId="{9A823F0B-68A0-F244-89BC-D1026B1DEA1A}" srcOrd="2" destOrd="0" presId="urn:microsoft.com/office/officeart/2005/8/layout/hierarchy1"/>
    <dgm:cxn modelId="{BB330F90-B3FA-7442-8F1A-366039D9D670}" type="presParOf" srcId="{3A028E8A-7393-3641-B4A7-7B79BCDF81B0}" destId="{6E6A5D97-3EF8-414E-9B84-82C8C96532EF}" srcOrd="3" destOrd="0" presId="urn:microsoft.com/office/officeart/2005/8/layout/hierarchy1"/>
    <dgm:cxn modelId="{36F8C32D-D408-F547-987A-F1F10090E97A}" type="presParOf" srcId="{6E6A5D97-3EF8-414E-9B84-82C8C96532EF}" destId="{583155DE-A00C-3148-B26F-5BDFE67F06CC}" srcOrd="0" destOrd="0" presId="urn:microsoft.com/office/officeart/2005/8/layout/hierarchy1"/>
    <dgm:cxn modelId="{4BA1E35E-68DD-214C-BA0F-6D08073CF48C}" type="presParOf" srcId="{583155DE-A00C-3148-B26F-5BDFE67F06CC}" destId="{40902952-C057-F048-9AFC-CFB110209054}" srcOrd="0" destOrd="0" presId="urn:microsoft.com/office/officeart/2005/8/layout/hierarchy1"/>
    <dgm:cxn modelId="{E9DFDFF1-360D-C148-B7E3-04393AC81833}" type="presParOf" srcId="{583155DE-A00C-3148-B26F-5BDFE67F06CC}" destId="{06E62BE9-FFEC-E740-8517-D3A58B696464}" srcOrd="1" destOrd="0" presId="urn:microsoft.com/office/officeart/2005/8/layout/hierarchy1"/>
    <dgm:cxn modelId="{A005A69F-22CE-234D-A07A-068047CCFFAB}" type="presParOf" srcId="{6E6A5D97-3EF8-414E-9B84-82C8C96532EF}" destId="{76C3AF51-3370-1349-B1B2-A60FB685BD8C}" srcOrd="1" destOrd="0" presId="urn:microsoft.com/office/officeart/2005/8/layout/hierarchy1"/>
    <dgm:cxn modelId="{EDEAA2BB-3096-B94B-8384-30FA862E6214}" type="presParOf" srcId="{76C3AF51-3370-1349-B1B2-A60FB685BD8C}" destId="{F0D74590-0B6B-1D40-9AE5-9B03A0978C57}" srcOrd="0" destOrd="0" presId="urn:microsoft.com/office/officeart/2005/8/layout/hierarchy1"/>
    <dgm:cxn modelId="{2C3BE430-13D7-7F41-979F-789217BDD5D1}" type="presParOf" srcId="{76C3AF51-3370-1349-B1B2-A60FB685BD8C}" destId="{3BBBDEE2-77C7-774C-B198-B21B496108DB}" srcOrd="1" destOrd="0" presId="urn:microsoft.com/office/officeart/2005/8/layout/hierarchy1"/>
    <dgm:cxn modelId="{051F184C-DFC2-054C-81C2-E52DE4C8A534}" type="presParOf" srcId="{3BBBDEE2-77C7-774C-B198-B21B496108DB}" destId="{6EA6B90E-7F7C-4C49-84C4-E5605324C3B0}" srcOrd="0" destOrd="0" presId="urn:microsoft.com/office/officeart/2005/8/layout/hierarchy1"/>
    <dgm:cxn modelId="{36D58D94-61B6-1341-9FA9-E3C99C7B4AC8}" type="presParOf" srcId="{6EA6B90E-7F7C-4C49-84C4-E5605324C3B0}" destId="{62607F37-4935-B74C-8E3C-13247465D2D9}" srcOrd="0" destOrd="0" presId="urn:microsoft.com/office/officeart/2005/8/layout/hierarchy1"/>
    <dgm:cxn modelId="{E9F083A6-D814-DC41-9E52-C303002EB952}" type="presParOf" srcId="{6EA6B90E-7F7C-4C49-84C4-E5605324C3B0}" destId="{8A6B4449-38BA-8942-AA47-49AE58D32715}" srcOrd="1" destOrd="0" presId="urn:microsoft.com/office/officeart/2005/8/layout/hierarchy1"/>
    <dgm:cxn modelId="{BDCA2357-8E9E-3844-8C96-618AE6DF6C4F}" type="presParOf" srcId="{3BBBDEE2-77C7-774C-B198-B21B496108DB}" destId="{50C779DE-7473-6C40-B19D-7A25FA2B2E9C}" srcOrd="1" destOrd="0" presId="urn:microsoft.com/office/officeart/2005/8/layout/hierarchy1"/>
    <dgm:cxn modelId="{00ABED9A-61D0-E949-8937-F6EA113334E4}" type="presParOf" srcId="{50C779DE-7473-6C40-B19D-7A25FA2B2E9C}" destId="{6538A1DE-21D3-7B43-8A75-2237E001AD4E}" srcOrd="0" destOrd="0" presId="urn:microsoft.com/office/officeart/2005/8/layout/hierarchy1"/>
    <dgm:cxn modelId="{85A1CC39-B569-5C45-AF1E-3E9BC70051B7}" type="presParOf" srcId="{50C779DE-7473-6C40-B19D-7A25FA2B2E9C}" destId="{B36F98D2-D4D9-E245-8CBC-45C90E3EB356}" srcOrd="1" destOrd="0" presId="urn:microsoft.com/office/officeart/2005/8/layout/hierarchy1"/>
    <dgm:cxn modelId="{2554390B-25F3-1344-9545-637FED2427EA}" type="presParOf" srcId="{B36F98D2-D4D9-E245-8CBC-45C90E3EB356}" destId="{16A5C5E7-7784-4941-9E37-4469D922521A}" srcOrd="0" destOrd="0" presId="urn:microsoft.com/office/officeart/2005/8/layout/hierarchy1"/>
    <dgm:cxn modelId="{BBD9F8C4-5686-8742-88FD-99ADF8B6867B}" type="presParOf" srcId="{16A5C5E7-7784-4941-9E37-4469D922521A}" destId="{AD861DEF-6D54-CD4A-B217-F9E025764C79}" srcOrd="0" destOrd="0" presId="urn:microsoft.com/office/officeart/2005/8/layout/hierarchy1"/>
    <dgm:cxn modelId="{30ED6969-C1B4-7249-94DB-E66A51FBCCA8}" type="presParOf" srcId="{16A5C5E7-7784-4941-9E37-4469D922521A}" destId="{D10DC343-6B04-7346-AD99-EA3E07AB9829}" srcOrd="1" destOrd="0" presId="urn:microsoft.com/office/officeart/2005/8/layout/hierarchy1"/>
    <dgm:cxn modelId="{48E8CCB6-E997-A44B-82AE-088EF148A829}" type="presParOf" srcId="{B36F98D2-D4D9-E245-8CBC-45C90E3EB356}" destId="{0B2692B2-B00A-6D41-8434-FF025883700E}" srcOrd="1" destOrd="0" presId="urn:microsoft.com/office/officeart/2005/8/layout/hierarchy1"/>
    <dgm:cxn modelId="{500C0119-4A51-8F49-B705-D05C93EEC179}" type="presParOf" srcId="{50C779DE-7473-6C40-B19D-7A25FA2B2E9C}" destId="{0AD8106F-7867-9F42-9720-8A76927EB590}" srcOrd="2" destOrd="0" presId="urn:microsoft.com/office/officeart/2005/8/layout/hierarchy1"/>
    <dgm:cxn modelId="{A4118CC7-2FE0-4E4C-B477-E99B961B381F}" type="presParOf" srcId="{50C779DE-7473-6C40-B19D-7A25FA2B2E9C}" destId="{83239D27-5BE5-CF4C-81A1-C11FD55A38F3}" srcOrd="3" destOrd="0" presId="urn:microsoft.com/office/officeart/2005/8/layout/hierarchy1"/>
    <dgm:cxn modelId="{3CDC7A3D-55FA-5040-AD16-D29CE6ECC78B}" type="presParOf" srcId="{83239D27-5BE5-CF4C-81A1-C11FD55A38F3}" destId="{2831112F-551D-824C-8722-10EB79A668AF}" srcOrd="0" destOrd="0" presId="urn:microsoft.com/office/officeart/2005/8/layout/hierarchy1"/>
    <dgm:cxn modelId="{F90D87C4-9291-1F42-ABE4-6704AE62D685}" type="presParOf" srcId="{2831112F-551D-824C-8722-10EB79A668AF}" destId="{366CB0F8-228A-E842-A882-6E06B3974BDA}" srcOrd="0" destOrd="0" presId="urn:microsoft.com/office/officeart/2005/8/layout/hierarchy1"/>
    <dgm:cxn modelId="{350B4106-FC9B-3A45-B677-643A4E5BDFE2}" type="presParOf" srcId="{2831112F-551D-824C-8722-10EB79A668AF}" destId="{4AA71D3D-69B1-284F-94AC-6A04F7F87A93}" srcOrd="1" destOrd="0" presId="urn:microsoft.com/office/officeart/2005/8/layout/hierarchy1"/>
    <dgm:cxn modelId="{6B104665-5492-A243-B772-AF48E984BFF5}" type="presParOf" srcId="{83239D27-5BE5-CF4C-81A1-C11FD55A38F3}" destId="{F310561A-C9B7-144D-9928-B335CAA66389}" srcOrd="1" destOrd="0" presId="urn:microsoft.com/office/officeart/2005/8/layout/hierarchy1"/>
    <dgm:cxn modelId="{1B958086-4531-5343-B84A-A0D10D1618DA}" type="presParOf" srcId="{50C779DE-7473-6C40-B19D-7A25FA2B2E9C}" destId="{8B69BDA8-F44B-4044-A9C7-35FB58697D32}" srcOrd="4" destOrd="0" presId="urn:microsoft.com/office/officeart/2005/8/layout/hierarchy1"/>
    <dgm:cxn modelId="{5780E9ED-BEEE-C04F-8275-4AFA2BD6151D}" type="presParOf" srcId="{50C779DE-7473-6C40-B19D-7A25FA2B2E9C}" destId="{02B349FA-1381-F841-9635-54D9F2FF8223}" srcOrd="5" destOrd="0" presId="urn:microsoft.com/office/officeart/2005/8/layout/hierarchy1"/>
    <dgm:cxn modelId="{EBBF83F4-D689-504E-9E7C-744481A4A0CE}" type="presParOf" srcId="{02B349FA-1381-F841-9635-54D9F2FF8223}" destId="{44F631C6-E82E-3C4E-96AD-0C82D900B4E8}" srcOrd="0" destOrd="0" presId="urn:microsoft.com/office/officeart/2005/8/layout/hierarchy1"/>
    <dgm:cxn modelId="{2422C281-73C1-E040-8F8A-3E7B685C6BAA}" type="presParOf" srcId="{44F631C6-E82E-3C4E-96AD-0C82D900B4E8}" destId="{EDF9D074-8094-F64F-9696-1818FF6EB387}" srcOrd="0" destOrd="0" presId="urn:microsoft.com/office/officeart/2005/8/layout/hierarchy1"/>
    <dgm:cxn modelId="{FE189B1A-C3C9-C44E-BF03-7A0F97EDA144}" type="presParOf" srcId="{44F631C6-E82E-3C4E-96AD-0C82D900B4E8}" destId="{605697B7-7741-8A4D-B663-F250CD3C25ED}" srcOrd="1" destOrd="0" presId="urn:microsoft.com/office/officeart/2005/8/layout/hierarchy1"/>
    <dgm:cxn modelId="{9DC63A67-3A42-DF46-8B1C-058003123CFA}" type="presParOf" srcId="{02B349FA-1381-F841-9635-54D9F2FF8223}" destId="{567FB2D6-943B-324A-911C-790B7E155C83}" srcOrd="1" destOrd="0" presId="urn:microsoft.com/office/officeart/2005/8/layout/hierarchy1"/>
    <dgm:cxn modelId="{29811321-FA95-FA48-8612-789B3E486BA0}" type="presParOf" srcId="{76C3AF51-3370-1349-B1B2-A60FB685BD8C}" destId="{DDAE40FA-4CFF-124C-A808-6D82B32B4036}" srcOrd="2" destOrd="0" presId="urn:microsoft.com/office/officeart/2005/8/layout/hierarchy1"/>
    <dgm:cxn modelId="{C9FB74BF-AEB4-2A43-BFD0-6C4A39ECE3CD}" type="presParOf" srcId="{76C3AF51-3370-1349-B1B2-A60FB685BD8C}" destId="{4D767A24-B177-A946-BE9F-8B2065BAD43A}" srcOrd="3" destOrd="0" presId="urn:microsoft.com/office/officeart/2005/8/layout/hierarchy1"/>
    <dgm:cxn modelId="{C276F5AA-6ED5-0A4D-9F72-57B18EA549BA}" type="presParOf" srcId="{4D767A24-B177-A946-BE9F-8B2065BAD43A}" destId="{823B81B3-D24B-C643-9D7B-25D4178EBEEC}" srcOrd="0" destOrd="0" presId="urn:microsoft.com/office/officeart/2005/8/layout/hierarchy1"/>
    <dgm:cxn modelId="{39F1BFBB-A5F9-8D4A-8961-C49EA9D85C60}" type="presParOf" srcId="{823B81B3-D24B-C643-9D7B-25D4178EBEEC}" destId="{DCF8C421-AE67-7B4F-834B-6BC677A36BB5}" srcOrd="0" destOrd="0" presId="urn:microsoft.com/office/officeart/2005/8/layout/hierarchy1"/>
    <dgm:cxn modelId="{A1DDBACB-F5A5-414E-9447-6FDC590C32DC}" type="presParOf" srcId="{823B81B3-D24B-C643-9D7B-25D4178EBEEC}" destId="{40DC6779-1BCF-C64D-9C08-2DEEF7609FDA}" srcOrd="1" destOrd="0" presId="urn:microsoft.com/office/officeart/2005/8/layout/hierarchy1"/>
    <dgm:cxn modelId="{F0CE6497-0E02-964D-8A25-41E04625725F}" type="presParOf" srcId="{4D767A24-B177-A946-BE9F-8B2065BAD43A}" destId="{64378E70-793D-9E4D-9E61-9E387985E76B}" srcOrd="1" destOrd="0" presId="urn:microsoft.com/office/officeart/2005/8/layout/hierarchy1"/>
    <dgm:cxn modelId="{7759CD3D-418A-E041-A3F4-BC3C11DEAF56}" type="presParOf" srcId="{3A028E8A-7393-3641-B4A7-7B79BCDF81B0}" destId="{617F2322-1B85-5246-9DC7-B0DD2656F723}" srcOrd="4" destOrd="0" presId="urn:microsoft.com/office/officeart/2005/8/layout/hierarchy1"/>
    <dgm:cxn modelId="{113244F5-2D7A-E543-A395-132B6EF935F5}" type="presParOf" srcId="{3A028E8A-7393-3641-B4A7-7B79BCDF81B0}" destId="{834B13BF-C16A-5C46-8439-BD168B853114}" srcOrd="5" destOrd="0" presId="urn:microsoft.com/office/officeart/2005/8/layout/hierarchy1"/>
    <dgm:cxn modelId="{B585A428-768A-7E4C-9179-3A36BA9476AB}" type="presParOf" srcId="{834B13BF-C16A-5C46-8439-BD168B853114}" destId="{46AF0A04-A965-FD45-B260-38518B1451D6}" srcOrd="0" destOrd="0" presId="urn:microsoft.com/office/officeart/2005/8/layout/hierarchy1"/>
    <dgm:cxn modelId="{5E6BD96B-3DA2-4A48-96D4-FE30248E9ED5}" type="presParOf" srcId="{46AF0A04-A965-FD45-B260-38518B1451D6}" destId="{315D5D23-14F9-8448-B67F-BAF28B4EBFCB}" srcOrd="0" destOrd="0" presId="urn:microsoft.com/office/officeart/2005/8/layout/hierarchy1"/>
    <dgm:cxn modelId="{2F771397-EF38-224A-9B9F-E3B46C817575}" type="presParOf" srcId="{46AF0A04-A965-FD45-B260-38518B1451D6}" destId="{63224C8F-D5CF-5044-B7D5-AFBEE2D9D3D9}" srcOrd="1" destOrd="0" presId="urn:microsoft.com/office/officeart/2005/8/layout/hierarchy1"/>
    <dgm:cxn modelId="{439E57DC-34FB-704D-852F-082E8AA80DB5}" type="presParOf" srcId="{834B13BF-C16A-5C46-8439-BD168B853114}" destId="{D53994EE-81FC-394B-91F0-DCE1ACDD08B8}" srcOrd="1" destOrd="0" presId="urn:microsoft.com/office/officeart/2005/8/layout/hierarchy1"/>
    <dgm:cxn modelId="{F9335E9F-3880-1545-B4F1-5487CE3590C7}" type="presParOf" srcId="{D53994EE-81FC-394B-91F0-DCE1ACDD08B8}" destId="{66628108-8755-7341-BB5C-05C7458B0F19}" srcOrd="0" destOrd="0" presId="urn:microsoft.com/office/officeart/2005/8/layout/hierarchy1"/>
    <dgm:cxn modelId="{7F31C8C9-C4B6-F44C-857E-832FE2B466A2}" type="presParOf" srcId="{D53994EE-81FC-394B-91F0-DCE1ACDD08B8}" destId="{49CDD6D0-157F-BC46-B9C8-40A97CCA456D}" srcOrd="1" destOrd="0" presId="urn:microsoft.com/office/officeart/2005/8/layout/hierarchy1"/>
    <dgm:cxn modelId="{FA88FC2A-074D-0F4B-9984-4167D07EF4E6}" type="presParOf" srcId="{49CDD6D0-157F-BC46-B9C8-40A97CCA456D}" destId="{239174E5-F799-E840-9BD0-E2BB28B339AE}" srcOrd="0" destOrd="0" presId="urn:microsoft.com/office/officeart/2005/8/layout/hierarchy1"/>
    <dgm:cxn modelId="{53121BDE-94CC-344F-8C05-9B7BF987E49D}" type="presParOf" srcId="{239174E5-F799-E840-9BD0-E2BB28B339AE}" destId="{F13C87DF-8ADA-F141-93F8-183F96E16331}" srcOrd="0" destOrd="0" presId="urn:microsoft.com/office/officeart/2005/8/layout/hierarchy1"/>
    <dgm:cxn modelId="{68964C1E-3A91-A84E-ADD4-1004519A6685}" type="presParOf" srcId="{239174E5-F799-E840-9BD0-E2BB28B339AE}" destId="{98BE448D-808D-E747-B5DC-ABFA1AED0DCA}" srcOrd="1" destOrd="0" presId="urn:microsoft.com/office/officeart/2005/8/layout/hierarchy1"/>
    <dgm:cxn modelId="{AD0D6881-76EE-6149-B44F-E21EB1AF6A9E}" type="presParOf" srcId="{49CDD6D0-157F-BC46-B9C8-40A97CCA456D}" destId="{2D5A0338-5B58-EE4F-A2F2-3ED029DAC337}" srcOrd="1" destOrd="0" presId="urn:microsoft.com/office/officeart/2005/8/layout/hierarchy1"/>
    <dgm:cxn modelId="{F08678F6-94E4-A945-88DD-274465570682}" type="presParOf" srcId="{2D5A0338-5B58-EE4F-A2F2-3ED029DAC337}" destId="{A711987F-F870-054D-9DBC-0C7A06A36CE6}" srcOrd="0" destOrd="0" presId="urn:microsoft.com/office/officeart/2005/8/layout/hierarchy1"/>
    <dgm:cxn modelId="{567D67E3-E75A-D142-9CED-1FFF38C717B1}" type="presParOf" srcId="{2D5A0338-5B58-EE4F-A2F2-3ED029DAC337}" destId="{1BBE4972-0FBE-5346-A73D-95DDDD4DBB08}" srcOrd="1" destOrd="0" presId="urn:microsoft.com/office/officeart/2005/8/layout/hierarchy1"/>
    <dgm:cxn modelId="{8D587686-6614-8241-A667-1A5C294DC5AE}" type="presParOf" srcId="{1BBE4972-0FBE-5346-A73D-95DDDD4DBB08}" destId="{113A63D9-B866-7D41-ACFD-BBC2040FF86A}" srcOrd="0" destOrd="0" presId="urn:microsoft.com/office/officeart/2005/8/layout/hierarchy1"/>
    <dgm:cxn modelId="{30393808-7AE9-2D4C-9187-0720116EF059}" type="presParOf" srcId="{113A63D9-B866-7D41-ACFD-BBC2040FF86A}" destId="{07A5F85C-8354-0D4F-840B-D9E3FF3AFB4E}" srcOrd="0" destOrd="0" presId="urn:microsoft.com/office/officeart/2005/8/layout/hierarchy1"/>
    <dgm:cxn modelId="{E97847A6-9E65-5442-9B37-4C730FDCC1C7}" type="presParOf" srcId="{113A63D9-B866-7D41-ACFD-BBC2040FF86A}" destId="{2F4CBD32-DAC1-5E4B-8FE5-4814D92F5197}" srcOrd="1" destOrd="0" presId="urn:microsoft.com/office/officeart/2005/8/layout/hierarchy1"/>
    <dgm:cxn modelId="{B8B93B30-E63D-F54C-8CB4-3E3CD2933E74}" type="presParOf" srcId="{1BBE4972-0FBE-5346-A73D-95DDDD4DBB08}" destId="{DE297AFC-59C2-2D43-884F-ADD07829E310}" srcOrd="1" destOrd="0" presId="urn:microsoft.com/office/officeart/2005/8/layout/hierarchy1"/>
    <dgm:cxn modelId="{C3919DBC-D653-5749-89AF-329C7EFF774D}" type="presParOf" srcId="{2D5A0338-5B58-EE4F-A2F2-3ED029DAC337}" destId="{D9E9D1EE-523A-E046-969C-96032AC371FC}" srcOrd="2" destOrd="0" presId="urn:microsoft.com/office/officeart/2005/8/layout/hierarchy1"/>
    <dgm:cxn modelId="{ACBF7668-BE0C-C447-9EB0-348CE78E1288}" type="presParOf" srcId="{2D5A0338-5B58-EE4F-A2F2-3ED029DAC337}" destId="{3E108E3E-B9BB-5047-98ED-BE5FA72818B0}" srcOrd="3" destOrd="0" presId="urn:microsoft.com/office/officeart/2005/8/layout/hierarchy1"/>
    <dgm:cxn modelId="{6662E694-54CD-EC4F-8D8A-56A472016E66}" type="presParOf" srcId="{3E108E3E-B9BB-5047-98ED-BE5FA72818B0}" destId="{427D5858-A77F-A54F-A6F6-1EEF2ED440C8}" srcOrd="0" destOrd="0" presId="urn:microsoft.com/office/officeart/2005/8/layout/hierarchy1"/>
    <dgm:cxn modelId="{0F0CC383-AE36-2245-B090-966242ACEF41}" type="presParOf" srcId="{427D5858-A77F-A54F-A6F6-1EEF2ED440C8}" destId="{83F47413-FCA6-9E4E-A152-19F9136487DD}" srcOrd="0" destOrd="0" presId="urn:microsoft.com/office/officeart/2005/8/layout/hierarchy1"/>
    <dgm:cxn modelId="{216FFDA4-A6EC-7944-9485-7A55C66D56DF}" type="presParOf" srcId="{427D5858-A77F-A54F-A6F6-1EEF2ED440C8}" destId="{5533B58B-4834-BA49-8266-21D9BAA6894A}" srcOrd="1" destOrd="0" presId="urn:microsoft.com/office/officeart/2005/8/layout/hierarchy1"/>
    <dgm:cxn modelId="{87A22E1A-B017-814F-976F-C517B9D60F9B}" type="presParOf" srcId="{3E108E3E-B9BB-5047-98ED-BE5FA72818B0}" destId="{CE0F0500-93FF-004A-8C3B-55148CF56D26}" srcOrd="1" destOrd="0" presId="urn:microsoft.com/office/officeart/2005/8/layout/hierarchy1"/>
    <dgm:cxn modelId="{98ADACAE-7AEB-D34A-BA2C-22BB6AA2C4EE}" type="presParOf" srcId="{D53994EE-81FC-394B-91F0-DCE1ACDD08B8}" destId="{DB5D476C-977E-9F4B-90E8-6F251A7600A7}" srcOrd="2" destOrd="0" presId="urn:microsoft.com/office/officeart/2005/8/layout/hierarchy1"/>
    <dgm:cxn modelId="{CA9A47D9-11EF-4B48-A60A-5B311B9D316D}" type="presParOf" srcId="{D53994EE-81FC-394B-91F0-DCE1ACDD08B8}" destId="{82AEBC34-7714-4446-A03B-8E495EF7E98C}" srcOrd="3" destOrd="0" presId="urn:microsoft.com/office/officeart/2005/8/layout/hierarchy1"/>
    <dgm:cxn modelId="{9E997D0B-AFEA-0940-ADC8-593BF496C2AE}" type="presParOf" srcId="{82AEBC34-7714-4446-A03B-8E495EF7E98C}" destId="{E674940A-98E7-1B4E-9FBB-9C2F0A11CE0C}" srcOrd="0" destOrd="0" presId="urn:microsoft.com/office/officeart/2005/8/layout/hierarchy1"/>
    <dgm:cxn modelId="{0A2EF003-4212-B444-9CCC-BA4937ED884A}" type="presParOf" srcId="{E674940A-98E7-1B4E-9FBB-9C2F0A11CE0C}" destId="{AB6C9FCE-6AA3-FD4C-9159-6F2552DDD816}" srcOrd="0" destOrd="0" presId="urn:microsoft.com/office/officeart/2005/8/layout/hierarchy1"/>
    <dgm:cxn modelId="{2417CE6C-D4E4-1447-816C-43180512BD10}" type="presParOf" srcId="{E674940A-98E7-1B4E-9FBB-9C2F0A11CE0C}" destId="{A89C2A5D-3B07-9447-9552-8D3995D99E82}" srcOrd="1" destOrd="0" presId="urn:microsoft.com/office/officeart/2005/8/layout/hierarchy1"/>
    <dgm:cxn modelId="{C7481EE9-3EE7-A346-A54A-04A8D4D3F555}" type="presParOf" srcId="{82AEBC34-7714-4446-A03B-8E495EF7E98C}" destId="{7152C536-80CB-0747-B308-C44CBD189A93}" srcOrd="1" destOrd="0" presId="urn:microsoft.com/office/officeart/2005/8/layout/hierarchy1"/>
    <dgm:cxn modelId="{AD4A6AAF-761F-9340-8E53-04D347D64417}" type="presParOf" srcId="{7152C536-80CB-0747-B308-C44CBD189A93}" destId="{641110EC-2F5C-5B47-B4E6-BB023F69565E}" srcOrd="0" destOrd="0" presId="urn:microsoft.com/office/officeart/2005/8/layout/hierarchy1"/>
    <dgm:cxn modelId="{BA054C62-EACD-F045-B96F-42ABA0E136CD}" type="presParOf" srcId="{7152C536-80CB-0747-B308-C44CBD189A93}" destId="{DF73A784-DDF5-0748-BA66-CA8037AEBB1C}" srcOrd="1" destOrd="0" presId="urn:microsoft.com/office/officeart/2005/8/layout/hierarchy1"/>
    <dgm:cxn modelId="{3F2D9E95-5E80-8E4D-B19C-1815A1A1C2B6}" type="presParOf" srcId="{DF73A784-DDF5-0748-BA66-CA8037AEBB1C}" destId="{14B85C9B-AFF6-D444-B210-CF21FAC68315}" srcOrd="0" destOrd="0" presId="urn:microsoft.com/office/officeart/2005/8/layout/hierarchy1"/>
    <dgm:cxn modelId="{D0C8CBB6-B9FC-BE47-A908-2048C0FC78DA}" type="presParOf" srcId="{14B85C9B-AFF6-D444-B210-CF21FAC68315}" destId="{4E623B0B-F78C-AC49-8227-D707FB14F6A4}" srcOrd="0" destOrd="0" presId="urn:microsoft.com/office/officeart/2005/8/layout/hierarchy1"/>
    <dgm:cxn modelId="{5DD158A1-0C05-DC44-AEFF-B40AD3C2BC6A}" type="presParOf" srcId="{14B85C9B-AFF6-D444-B210-CF21FAC68315}" destId="{029713B9-4D67-3D47-8FA4-A721A929EF4E}" srcOrd="1" destOrd="0" presId="urn:microsoft.com/office/officeart/2005/8/layout/hierarchy1"/>
    <dgm:cxn modelId="{6732648E-081F-5D4E-A28F-0B8E1FCCE446}" type="presParOf" srcId="{DF73A784-DDF5-0748-BA66-CA8037AEBB1C}" destId="{945DF056-D9E8-7F4B-AC65-BAFA7AE1471F}" srcOrd="1" destOrd="0" presId="urn:microsoft.com/office/officeart/2005/8/layout/hierarchy1"/>
    <dgm:cxn modelId="{59348815-F61D-D347-BFE9-7B8D49916C34}" type="presParOf" srcId="{3A028E8A-7393-3641-B4A7-7B79BCDF81B0}" destId="{A083C04A-1ACF-1E4B-8FBA-B44BAA2C2623}" srcOrd="6" destOrd="0" presId="urn:microsoft.com/office/officeart/2005/8/layout/hierarchy1"/>
    <dgm:cxn modelId="{903704F1-B68D-8E4D-A442-42A62FFD295F}" type="presParOf" srcId="{3A028E8A-7393-3641-B4A7-7B79BCDF81B0}" destId="{6BDAFAAE-8D46-C14B-B3F0-CE4A3FD38A65}" srcOrd="7" destOrd="0" presId="urn:microsoft.com/office/officeart/2005/8/layout/hierarchy1"/>
    <dgm:cxn modelId="{F636D064-BB8F-6F44-9E5B-51CDA9E015E6}" type="presParOf" srcId="{6BDAFAAE-8D46-C14B-B3F0-CE4A3FD38A65}" destId="{B1FDFEDB-3FF8-F549-AA5E-9CB74146749B}" srcOrd="0" destOrd="0" presId="urn:microsoft.com/office/officeart/2005/8/layout/hierarchy1"/>
    <dgm:cxn modelId="{CDF166AA-09DE-DD41-A7D7-9F1115A84DD0}" type="presParOf" srcId="{B1FDFEDB-3FF8-F549-AA5E-9CB74146749B}" destId="{07F3D1FD-9108-FC4A-9539-EAF60B839B12}" srcOrd="0" destOrd="0" presId="urn:microsoft.com/office/officeart/2005/8/layout/hierarchy1"/>
    <dgm:cxn modelId="{A1095382-F3CB-F24B-8781-0E75CDF9410F}" type="presParOf" srcId="{B1FDFEDB-3FF8-F549-AA5E-9CB74146749B}" destId="{342556AE-7198-3D4F-8159-B84667B24756}" srcOrd="1" destOrd="0" presId="urn:microsoft.com/office/officeart/2005/8/layout/hierarchy1"/>
    <dgm:cxn modelId="{FE843EF5-1AF7-F541-B104-E6BC2731DE63}" type="presParOf" srcId="{6BDAFAAE-8D46-C14B-B3F0-CE4A3FD38A65}" destId="{19F03977-ADDA-C045-9679-81EB7687F434}" srcOrd="1" destOrd="0" presId="urn:microsoft.com/office/officeart/2005/8/layout/hierarchy1"/>
    <dgm:cxn modelId="{9931DB2A-C758-4541-ADCD-B6212EBC0DBC}" type="presParOf" srcId="{19F03977-ADDA-C045-9679-81EB7687F434}" destId="{088D931A-05DF-324D-9DF7-B7B5467AF1B5}" srcOrd="0" destOrd="0" presId="urn:microsoft.com/office/officeart/2005/8/layout/hierarchy1"/>
    <dgm:cxn modelId="{FEFD8006-8D5A-844E-B197-64DE4481A3B8}" type="presParOf" srcId="{19F03977-ADDA-C045-9679-81EB7687F434}" destId="{285A2AFD-FF88-DC4C-9DE5-3DBCF9195CBC}" srcOrd="1" destOrd="0" presId="urn:microsoft.com/office/officeart/2005/8/layout/hierarchy1"/>
    <dgm:cxn modelId="{14B2C002-58A1-2D44-98D3-ECB9A27FF84F}" type="presParOf" srcId="{285A2AFD-FF88-DC4C-9DE5-3DBCF9195CBC}" destId="{25FBAF1A-9DF4-5C4C-87F7-58722383E358}" srcOrd="0" destOrd="0" presId="urn:microsoft.com/office/officeart/2005/8/layout/hierarchy1"/>
    <dgm:cxn modelId="{F00EC4C1-BA4D-0341-AB14-B181F0F15359}" type="presParOf" srcId="{25FBAF1A-9DF4-5C4C-87F7-58722383E358}" destId="{DBDA2CCC-09E4-A64E-8902-76EBFB534401}" srcOrd="0" destOrd="0" presId="urn:microsoft.com/office/officeart/2005/8/layout/hierarchy1"/>
    <dgm:cxn modelId="{E67BD30D-C802-E14F-8F68-EA7A93E809F8}" type="presParOf" srcId="{25FBAF1A-9DF4-5C4C-87F7-58722383E358}" destId="{BB765729-CB0E-4F47-B9DF-26406288D15E}" srcOrd="1" destOrd="0" presId="urn:microsoft.com/office/officeart/2005/8/layout/hierarchy1"/>
    <dgm:cxn modelId="{35680C40-262C-B141-86ED-7C58170CD597}" type="presParOf" srcId="{285A2AFD-FF88-DC4C-9DE5-3DBCF9195CBC}" destId="{4097A155-3BF6-F24E-B1CA-B10603AF5693}" srcOrd="1" destOrd="0" presId="urn:microsoft.com/office/officeart/2005/8/layout/hierarchy1"/>
    <dgm:cxn modelId="{6174BC1D-3402-144A-991F-C7AD37E6F79A}" type="presParOf" srcId="{4097A155-3BF6-F24E-B1CA-B10603AF5693}" destId="{7D37DD80-D9CF-C94A-AAEC-3A05E1CE0A17}" srcOrd="0" destOrd="0" presId="urn:microsoft.com/office/officeart/2005/8/layout/hierarchy1"/>
    <dgm:cxn modelId="{C41895F6-5238-F944-BEBC-3824B92A3FA3}" type="presParOf" srcId="{4097A155-3BF6-F24E-B1CA-B10603AF5693}" destId="{D789CD28-DA43-4443-B40C-2E57B7C8A372}" srcOrd="1" destOrd="0" presId="urn:microsoft.com/office/officeart/2005/8/layout/hierarchy1"/>
    <dgm:cxn modelId="{3D666B4D-B93B-844D-AFC3-09EFACC50FF4}" type="presParOf" srcId="{D789CD28-DA43-4443-B40C-2E57B7C8A372}" destId="{719238BF-BB6B-184A-B809-761C9ED5D7CF}" srcOrd="0" destOrd="0" presId="urn:microsoft.com/office/officeart/2005/8/layout/hierarchy1"/>
    <dgm:cxn modelId="{36978F0C-1F50-C843-AC81-08D7B478CF32}" type="presParOf" srcId="{719238BF-BB6B-184A-B809-761C9ED5D7CF}" destId="{A0ED87C8-DE89-E547-B98A-1989BBE27A2F}" srcOrd="0" destOrd="0" presId="urn:microsoft.com/office/officeart/2005/8/layout/hierarchy1"/>
    <dgm:cxn modelId="{28573E92-AD96-7E49-A815-D14696F291E1}" type="presParOf" srcId="{719238BF-BB6B-184A-B809-761C9ED5D7CF}" destId="{BA3230C6-62A3-4341-B014-E0FABCEF8F90}" srcOrd="1" destOrd="0" presId="urn:microsoft.com/office/officeart/2005/8/layout/hierarchy1"/>
    <dgm:cxn modelId="{F88FE978-F118-D34C-BA5F-88DAA3597A6B}" type="presParOf" srcId="{D789CD28-DA43-4443-B40C-2E57B7C8A372}" destId="{5572E630-A2CC-4644-84D1-654B0900B571}" srcOrd="1" destOrd="0" presId="urn:microsoft.com/office/officeart/2005/8/layout/hierarchy1"/>
    <dgm:cxn modelId="{EBA1F334-FD3F-3647-A3DD-2DDA6E414B6E}" type="presParOf" srcId="{4097A155-3BF6-F24E-B1CA-B10603AF5693}" destId="{0019F87B-079B-8442-8392-E61D90C10E73}" srcOrd="2" destOrd="0" presId="urn:microsoft.com/office/officeart/2005/8/layout/hierarchy1"/>
    <dgm:cxn modelId="{10CF0CF2-1A0B-F541-B93F-22DCB9383150}" type="presParOf" srcId="{4097A155-3BF6-F24E-B1CA-B10603AF5693}" destId="{B7053DBB-5CC9-7448-BF86-74EF0BDE3DD5}" srcOrd="3" destOrd="0" presId="urn:microsoft.com/office/officeart/2005/8/layout/hierarchy1"/>
    <dgm:cxn modelId="{B4A6F0F0-3B31-A34E-B940-D78C3D50D9C4}" type="presParOf" srcId="{B7053DBB-5CC9-7448-BF86-74EF0BDE3DD5}" destId="{CD670961-542E-1C49-BF5D-6FBC139FABA3}" srcOrd="0" destOrd="0" presId="urn:microsoft.com/office/officeart/2005/8/layout/hierarchy1"/>
    <dgm:cxn modelId="{337B8305-2829-7B4B-B57B-FF5F736AC583}" type="presParOf" srcId="{CD670961-542E-1C49-BF5D-6FBC139FABA3}" destId="{7A036CD9-3358-CF4D-B704-D481525C971D}" srcOrd="0" destOrd="0" presId="urn:microsoft.com/office/officeart/2005/8/layout/hierarchy1"/>
    <dgm:cxn modelId="{A188CF3E-9C3F-A94C-91ED-694E6C6470D5}" type="presParOf" srcId="{CD670961-542E-1C49-BF5D-6FBC139FABA3}" destId="{D55FD45B-C7C5-7641-86A8-4AF583E239C2}" srcOrd="1" destOrd="0" presId="urn:microsoft.com/office/officeart/2005/8/layout/hierarchy1"/>
    <dgm:cxn modelId="{8E7643B6-D8DE-DB46-AE34-FF30FCEFE08F}" type="presParOf" srcId="{B7053DBB-5CC9-7448-BF86-74EF0BDE3DD5}" destId="{3633FE33-99FF-714E-87EC-2DE39D65412A}" srcOrd="1" destOrd="0" presId="urn:microsoft.com/office/officeart/2005/8/layout/hierarchy1"/>
    <dgm:cxn modelId="{6E8C0779-C7C1-5A4D-94E7-1F92BFEB78EB}" type="presParOf" srcId="{19F03977-ADDA-C045-9679-81EB7687F434}" destId="{35279E15-F6DA-EC46-A250-42A0A151EE43}" srcOrd="2" destOrd="0" presId="urn:microsoft.com/office/officeart/2005/8/layout/hierarchy1"/>
    <dgm:cxn modelId="{ABF19B1D-76EB-DB45-B26E-630FCEE397FD}" type="presParOf" srcId="{19F03977-ADDA-C045-9679-81EB7687F434}" destId="{6C372C0E-BA26-3F45-9E5C-DA7901D848C8}" srcOrd="3" destOrd="0" presId="urn:microsoft.com/office/officeart/2005/8/layout/hierarchy1"/>
    <dgm:cxn modelId="{C6FC9110-8DED-0241-9250-72E93FE645AB}" type="presParOf" srcId="{6C372C0E-BA26-3F45-9E5C-DA7901D848C8}" destId="{E5E67A5B-1D10-3146-AB1A-CF83A4B8773D}" srcOrd="0" destOrd="0" presId="urn:microsoft.com/office/officeart/2005/8/layout/hierarchy1"/>
    <dgm:cxn modelId="{B7C88B29-C203-CA4D-9B75-317106393124}" type="presParOf" srcId="{E5E67A5B-1D10-3146-AB1A-CF83A4B8773D}" destId="{59FE5A06-3C0F-DA44-AD05-8B3852D019F4}" srcOrd="0" destOrd="0" presId="urn:microsoft.com/office/officeart/2005/8/layout/hierarchy1"/>
    <dgm:cxn modelId="{0E9043F1-3461-4C4D-B523-408B8B514060}" type="presParOf" srcId="{E5E67A5B-1D10-3146-AB1A-CF83A4B8773D}" destId="{8627286D-37BC-0245-B1AC-227E9F2925DE}" srcOrd="1" destOrd="0" presId="urn:microsoft.com/office/officeart/2005/8/layout/hierarchy1"/>
    <dgm:cxn modelId="{42429AD5-082D-A345-AEA3-7EFECAAC72C3}" type="presParOf" srcId="{6C372C0E-BA26-3F45-9E5C-DA7901D848C8}" destId="{53C5433B-38E1-1045-BB26-284B7C1E363F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279E15-F6DA-EC46-A250-42A0A151EE43}">
      <dsp:nvSpPr>
        <dsp:cNvPr id="0" name=""/>
        <dsp:cNvSpPr/>
      </dsp:nvSpPr>
      <dsp:spPr>
        <a:xfrm>
          <a:off x="8087171" y="1120812"/>
          <a:ext cx="429600" cy="20445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9327"/>
              </a:lnTo>
              <a:lnTo>
                <a:pt x="429600" y="139327"/>
              </a:lnTo>
              <a:lnTo>
                <a:pt x="429600" y="204450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019F87B-079B-8442-8392-E61D90C10E73}">
      <dsp:nvSpPr>
        <dsp:cNvPr id="0" name=""/>
        <dsp:cNvSpPr/>
      </dsp:nvSpPr>
      <dsp:spPr>
        <a:xfrm>
          <a:off x="7657571" y="1771657"/>
          <a:ext cx="429600" cy="20445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9327"/>
              </a:lnTo>
              <a:lnTo>
                <a:pt x="429600" y="139327"/>
              </a:lnTo>
              <a:lnTo>
                <a:pt x="429600" y="204450"/>
              </a:lnTo>
            </a:path>
          </a:pathLst>
        </a:custGeom>
        <a:noFill/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D37DD80-D9CF-C94A-AAEC-3A05E1CE0A17}">
      <dsp:nvSpPr>
        <dsp:cNvPr id="0" name=""/>
        <dsp:cNvSpPr/>
      </dsp:nvSpPr>
      <dsp:spPr>
        <a:xfrm>
          <a:off x="7227970" y="1771657"/>
          <a:ext cx="429600" cy="204450"/>
        </a:xfrm>
        <a:custGeom>
          <a:avLst/>
          <a:gdLst/>
          <a:ahLst/>
          <a:cxnLst/>
          <a:rect l="0" t="0" r="0" b="0"/>
          <a:pathLst>
            <a:path>
              <a:moveTo>
                <a:pt x="429600" y="0"/>
              </a:moveTo>
              <a:lnTo>
                <a:pt x="429600" y="139327"/>
              </a:lnTo>
              <a:lnTo>
                <a:pt x="0" y="139327"/>
              </a:lnTo>
              <a:lnTo>
                <a:pt x="0" y="204450"/>
              </a:lnTo>
            </a:path>
          </a:pathLst>
        </a:custGeom>
        <a:noFill/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88D931A-05DF-324D-9DF7-B7B5467AF1B5}">
      <dsp:nvSpPr>
        <dsp:cNvPr id="0" name=""/>
        <dsp:cNvSpPr/>
      </dsp:nvSpPr>
      <dsp:spPr>
        <a:xfrm>
          <a:off x="7657571" y="1120812"/>
          <a:ext cx="429600" cy="204450"/>
        </a:xfrm>
        <a:custGeom>
          <a:avLst/>
          <a:gdLst/>
          <a:ahLst/>
          <a:cxnLst/>
          <a:rect l="0" t="0" r="0" b="0"/>
          <a:pathLst>
            <a:path>
              <a:moveTo>
                <a:pt x="429600" y="0"/>
              </a:moveTo>
              <a:lnTo>
                <a:pt x="429600" y="139327"/>
              </a:lnTo>
              <a:lnTo>
                <a:pt x="0" y="139327"/>
              </a:lnTo>
              <a:lnTo>
                <a:pt x="0" y="204450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083C04A-1ACF-1E4B-8FBA-B44BAA2C2623}">
      <dsp:nvSpPr>
        <dsp:cNvPr id="0" name=""/>
        <dsp:cNvSpPr/>
      </dsp:nvSpPr>
      <dsp:spPr>
        <a:xfrm>
          <a:off x="4650366" y="469967"/>
          <a:ext cx="3436805" cy="20445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9327"/>
              </a:lnTo>
              <a:lnTo>
                <a:pt x="3436805" y="139327"/>
              </a:lnTo>
              <a:lnTo>
                <a:pt x="3436805" y="204450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41110EC-2F5C-5B47-B4E6-BB023F69565E}">
      <dsp:nvSpPr>
        <dsp:cNvPr id="0" name=""/>
        <dsp:cNvSpPr/>
      </dsp:nvSpPr>
      <dsp:spPr>
        <a:xfrm>
          <a:off x="6323049" y="1771657"/>
          <a:ext cx="91440" cy="20445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04450"/>
              </a:lnTo>
            </a:path>
          </a:pathLst>
        </a:custGeom>
        <a:noFill/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B5D476C-977E-9F4B-90E8-6F251A7600A7}">
      <dsp:nvSpPr>
        <dsp:cNvPr id="0" name=""/>
        <dsp:cNvSpPr/>
      </dsp:nvSpPr>
      <dsp:spPr>
        <a:xfrm>
          <a:off x="5724368" y="1120812"/>
          <a:ext cx="644401" cy="20445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9327"/>
              </a:lnTo>
              <a:lnTo>
                <a:pt x="644401" y="139327"/>
              </a:lnTo>
              <a:lnTo>
                <a:pt x="644401" y="204450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9E9D1EE-523A-E046-969C-96032AC371FC}">
      <dsp:nvSpPr>
        <dsp:cNvPr id="0" name=""/>
        <dsp:cNvSpPr/>
      </dsp:nvSpPr>
      <dsp:spPr>
        <a:xfrm>
          <a:off x="5079966" y="1771657"/>
          <a:ext cx="429600" cy="20445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9327"/>
              </a:lnTo>
              <a:lnTo>
                <a:pt x="429600" y="139327"/>
              </a:lnTo>
              <a:lnTo>
                <a:pt x="429600" y="204450"/>
              </a:lnTo>
            </a:path>
          </a:pathLst>
        </a:custGeom>
        <a:noFill/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711987F-F870-054D-9DBC-0C7A06A36CE6}">
      <dsp:nvSpPr>
        <dsp:cNvPr id="0" name=""/>
        <dsp:cNvSpPr/>
      </dsp:nvSpPr>
      <dsp:spPr>
        <a:xfrm>
          <a:off x="4650366" y="1771657"/>
          <a:ext cx="429600" cy="204450"/>
        </a:xfrm>
        <a:custGeom>
          <a:avLst/>
          <a:gdLst/>
          <a:ahLst/>
          <a:cxnLst/>
          <a:rect l="0" t="0" r="0" b="0"/>
          <a:pathLst>
            <a:path>
              <a:moveTo>
                <a:pt x="429600" y="0"/>
              </a:moveTo>
              <a:lnTo>
                <a:pt x="429600" y="139327"/>
              </a:lnTo>
              <a:lnTo>
                <a:pt x="0" y="139327"/>
              </a:lnTo>
              <a:lnTo>
                <a:pt x="0" y="204450"/>
              </a:lnTo>
            </a:path>
          </a:pathLst>
        </a:custGeom>
        <a:noFill/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6628108-8755-7341-BB5C-05C7458B0F19}">
      <dsp:nvSpPr>
        <dsp:cNvPr id="0" name=""/>
        <dsp:cNvSpPr/>
      </dsp:nvSpPr>
      <dsp:spPr>
        <a:xfrm>
          <a:off x="5079966" y="1120812"/>
          <a:ext cx="644401" cy="204450"/>
        </a:xfrm>
        <a:custGeom>
          <a:avLst/>
          <a:gdLst/>
          <a:ahLst/>
          <a:cxnLst/>
          <a:rect l="0" t="0" r="0" b="0"/>
          <a:pathLst>
            <a:path>
              <a:moveTo>
                <a:pt x="644401" y="0"/>
              </a:moveTo>
              <a:lnTo>
                <a:pt x="644401" y="139327"/>
              </a:lnTo>
              <a:lnTo>
                <a:pt x="0" y="139327"/>
              </a:lnTo>
              <a:lnTo>
                <a:pt x="0" y="204450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17F2322-1B85-5246-9DC7-B0DD2656F723}">
      <dsp:nvSpPr>
        <dsp:cNvPr id="0" name=""/>
        <dsp:cNvSpPr/>
      </dsp:nvSpPr>
      <dsp:spPr>
        <a:xfrm>
          <a:off x="4650366" y="469967"/>
          <a:ext cx="1074001" cy="20445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9327"/>
              </a:lnTo>
              <a:lnTo>
                <a:pt x="1074001" y="139327"/>
              </a:lnTo>
              <a:lnTo>
                <a:pt x="1074001" y="204450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DAE40FA-4CFF-124C-A808-6D82B32B4036}">
      <dsp:nvSpPr>
        <dsp:cNvPr id="0" name=""/>
        <dsp:cNvSpPr/>
      </dsp:nvSpPr>
      <dsp:spPr>
        <a:xfrm>
          <a:off x="3361564" y="1120812"/>
          <a:ext cx="429600" cy="20445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9327"/>
              </a:lnTo>
              <a:lnTo>
                <a:pt x="429600" y="139327"/>
              </a:lnTo>
              <a:lnTo>
                <a:pt x="429600" y="204450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B69BDA8-F44B-4044-A9C7-35FB58697D32}">
      <dsp:nvSpPr>
        <dsp:cNvPr id="0" name=""/>
        <dsp:cNvSpPr/>
      </dsp:nvSpPr>
      <dsp:spPr>
        <a:xfrm>
          <a:off x="2931963" y="1771657"/>
          <a:ext cx="859201" cy="20445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9327"/>
              </a:lnTo>
              <a:lnTo>
                <a:pt x="859201" y="139327"/>
              </a:lnTo>
              <a:lnTo>
                <a:pt x="859201" y="204450"/>
              </a:lnTo>
            </a:path>
          </a:pathLst>
        </a:custGeom>
        <a:noFill/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AD8106F-7867-9F42-9720-8A76927EB590}">
      <dsp:nvSpPr>
        <dsp:cNvPr id="0" name=""/>
        <dsp:cNvSpPr/>
      </dsp:nvSpPr>
      <dsp:spPr>
        <a:xfrm>
          <a:off x="2886243" y="1771657"/>
          <a:ext cx="91440" cy="20445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04450"/>
              </a:lnTo>
            </a:path>
          </a:pathLst>
        </a:custGeom>
        <a:noFill/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538A1DE-21D3-7B43-8A75-2237E001AD4E}">
      <dsp:nvSpPr>
        <dsp:cNvPr id="0" name=""/>
        <dsp:cNvSpPr/>
      </dsp:nvSpPr>
      <dsp:spPr>
        <a:xfrm>
          <a:off x="2072761" y="1771657"/>
          <a:ext cx="859201" cy="204450"/>
        </a:xfrm>
        <a:custGeom>
          <a:avLst/>
          <a:gdLst/>
          <a:ahLst/>
          <a:cxnLst/>
          <a:rect l="0" t="0" r="0" b="0"/>
          <a:pathLst>
            <a:path>
              <a:moveTo>
                <a:pt x="859201" y="0"/>
              </a:moveTo>
              <a:lnTo>
                <a:pt x="859201" y="139327"/>
              </a:lnTo>
              <a:lnTo>
                <a:pt x="0" y="139327"/>
              </a:lnTo>
              <a:lnTo>
                <a:pt x="0" y="204450"/>
              </a:lnTo>
            </a:path>
          </a:pathLst>
        </a:custGeom>
        <a:noFill/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0D74590-0B6B-1D40-9AE5-9B03A0978C57}">
      <dsp:nvSpPr>
        <dsp:cNvPr id="0" name=""/>
        <dsp:cNvSpPr/>
      </dsp:nvSpPr>
      <dsp:spPr>
        <a:xfrm>
          <a:off x="2931963" y="1120812"/>
          <a:ext cx="429600" cy="204450"/>
        </a:xfrm>
        <a:custGeom>
          <a:avLst/>
          <a:gdLst/>
          <a:ahLst/>
          <a:cxnLst/>
          <a:rect l="0" t="0" r="0" b="0"/>
          <a:pathLst>
            <a:path>
              <a:moveTo>
                <a:pt x="429600" y="0"/>
              </a:moveTo>
              <a:lnTo>
                <a:pt x="429600" y="139327"/>
              </a:lnTo>
              <a:lnTo>
                <a:pt x="0" y="139327"/>
              </a:lnTo>
              <a:lnTo>
                <a:pt x="0" y="204450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A823F0B-68A0-F244-89BC-D1026B1DEA1A}">
      <dsp:nvSpPr>
        <dsp:cNvPr id="0" name=""/>
        <dsp:cNvSpPr/>
      </dsp:nvSpPr>
      <dsp:spPr>
        <a:xfrm>
          <a:off x="3361564" y="469967"/>
          <a:ext cx="1288802" cy="204450"/>
        </a:xfrm>
        <a:custGeom>
          <a:avLst/>
          <a:gdLst/>
          <a:ahLst/>
          <a:cxnLst/>
          <a:rect l="0" t="0" r="0" b="0"/>
          <a:pathLst>
            <a:path>
              <a:moveTo>
                <a:pt x="1288802" y="0"/>
              </a:moveTo>
              <a:lnTo>
                <a:pt x="1288802" y="139327"/>
              </a:lnTo>
              <a:lnTo>
                <a:pt x="0" y="139327"/>
              </a:lnTo>
              <a:lnTo>
                <a:pt x="0" y="204450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2FB3462-06A0-4843-B212-1AEAD06222AC}">
      <dsp:nvSpPr>
        <dsp:cNvPr id="0" name=""/>
        <dsp:cNvSpPr/>
      </dsp:nvSpPr>
      <dsp:spPr>
        <a:xfrm>
          <a:off x="1213560" y="1120812"/>
          <a:ext cx="429600" cy="20445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9327"/>
              </a:lnTo>
              <a:lnTo>
                <a:pt x="429600" y="139327"/>
              </a:lnTo>
              <a:lnTo>
                <a:pt x="429600" y="204450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6D27953-6CEA-5E46-A88F-76B2C7C7BED9}">
      <dsp:nvSpPr>
        <dsp:cNvPr id="0" name=""/>
        <dsp:cNvSpPr/>
      </dsp:nvSpPr>
      <dsp:spPr>
        <a:xfrm>
          <a:off x="783959" y="1771657"/>
          <a:ext cx="429600" cy="20445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9327"/>
              </a:lnTo>
              <a:lnTo>
                <a:pt x="429600" y="139327"/>
              </a:lnTo>
              <a:lnTo>
                <a:pt x="429600" y="204450"/>
              </a:lnTo>
            </a:path>
          </a:pathLst>
        </a:custGeom>
        <a:noFill/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59CA6D1-2B31-7C42-9C6E-170AE1FED292}">
      <dsp:nvSpPr>
        <dsp:cNvPr id="0" name=""/>
        <dsp:cNvSpPr/>
      </dsp:nvSpPr>
      <dsp:spPr>
        <a:xfrm>
          <a:off x="354359" y="1771657"/>
          <a:ext cx="429600" cy="204450"/>
        </a:xfrm>
        <a:custGeom>
          <a:avLst/>
          <a:gdLst/>
          <a:ahLst/>
          <a:cxnLst/>
          <a:rect l="0" t="0" r="0" b="0"/>
          <a:pathLst>
            <a:path>
              <a:moveTo>
                <a:pt x="429600" y="0"/>
              </a:moveTo>
              <a:lnTo>
                <a:pt x="429600" y="139327"/>
              </a:lnTo>
              <a:lnTo>
                <a:pt x="0" y="139327"/>
              </a:lnTo>
              <a:lnTo>
                <a:pt x="0" y="204450"/>
              </a:lnTo>
            </a:path>
          </a:pathLst>
        </a:custGeom>
        <a:noFill/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A806CD1-10E3-534C-822D-73B975AE936C}">
      <dsp:nvSpPr>
        <dsp:cNvPr id="0" name=""/>
        <dsp:cNvSpPr/>
      </dsp:nvSpPr>
      <dsp:spPr>
        <a:xfrm>
          <a:off x="783959" y="1120812"/>
          <a:ext cx="429600" cy="204450"/>
        </a:xfrm>
        <a:custGeom>
          <a:avLst/>
          <a:gdLst/>
          <a:ahLst/>
          <a:cxnLst/>
          <a:rect l="0" t="0" r="0" b="0"/>
          <a:pathLst>
            <a:path>
              <a:moveTo>
                <a:pt x="429600" y="0"/>
              </a:moveTo>
              <a:lnTo>
                <a:pt x="429600" y="139327"/>
              </a:lnTo>
              <a:lnTo>
                <a:pt x="0" y="139327"/>
              </a:lnTo>
              <a:lnTo>
                <a:pt x="0" y="204450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1BF4C8B-7AAB-0B42-80CE-5A909F05FCE8}">
      <dsp:nvSpPr>
        <dsp:cNvPr id="0" name=""/>
        <dsp:cNvSpPr/>
      </dsp:nvSpPr>
      <dsp:spPr>
        <a:xfrm>
          <a:off x="1213560" y="469967"/>
          <a:ext cx="3436805" cy="204450"/>
        </a:xfrm>
        <a:custGeom>
          <a:avLst/>
          <a:gdLst/>
          <a:ahLst/>
          <a:cxnLst/>
          <a:rect l="0" t="0" r="0" b="0"/>
          <a:pathLst>
            <a:path>
              <a:moveTo>
                <a:pt x="3436805" y="0"/>
              </a:moveTo>
              <a:lnTo>
                <a:pt x="3436805" y="139327"/>
              </a:lnTo>
              <a:lnTo>
                <a:pt x="0" y="139327"/>
              </a:lnTo>
              <a:lnTo>
                <a:pt x="0" y="204450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FB20494-3D2F-D04F-91FA-C9FE08D77A79}">
      <dsp:nvSpPr>
        <dsp:cNvPr id="0" name=""/>
        <dsp:cNvSpPr/>
      </dsp:nvSpPr>
      <dsp:spPr>
        <a:xfrm>
          <a:off x="4298874" y="23573"/>
          <a:ext cx="702982" cy="44639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940546BD-0772-6947-9EC7-7FC0B22EF211}">
      <dsp:nvSpPr>
        <dsp:cNvPr id="0" name=""/>
        <dsp:cNvSpPr/>
      </dsp:nvSpPr>
      <dsp:spPr>
        <a:xfrm>
          <a:off x="4376983" y="97777"/>
          <a:ext cx="702982" cy="44639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900" kern="1200">
              <a:latin typeface="Hiragino Maru Gothic Pro W4" panose="020F0400000000000000" pitchFamily="34" charset="-128"/>
              <a:ea typeface="Hiragino Maru Gothic Pro W4" panose="020F0400000000000000" pitchFamily="34" charset="-128"/>
            </a:rPr>
            <a:t>シーン</a:t>
          </a:r>
          <a:r>
            <a:rPr kumimoji="1" lang="en-US" altLang="ja-JP" sz="900" kern="1200" dirty="0">
              <a:latin typeface="Hiragino Maru Gothic Pro W4" panose="020F0400000000000000" pitchFamily="34" charset="-128"/>
              <a:ea typeface="Hiragino Maru Gothic Pro W4" panose="020F0400000000000000" pitchFamily="34" charset="-128"/>
            </a:rPr>
            <a:t>0</a:t>
          </a:r>
          <a:endParaRPr kumimoji="1" lang="ja-JP" altLang="en-US" sz="900" kern="1200">
            <a:latin typeface="Hiragino Maru Gothic Pro W4" panose="020F0400000000000000" pitchFamily="34" charset="-128"/>
            <a:ea typeface="Hiragino Maru Gothic Pro W4" panose="020F0400000000000000" pitchFamily="34" charset="-128"/>
          </a:endParaRPr>
        </a:p>
      </dsp:txBody>
      <dsp:txXfrm>
        <a:off x="4390057" y="110851"/>
        <a:ext cx="676834" cy="420246"/>
      </dsp:txXfrm>
    </dsp:sp>
    <dsp:sp modelId="{66CF09B4-C51E-424A-B33D-2D96FC8ADC52}">
      <dsp:nvSpPr>
        <dsp:cNvPr id="0" name=""/>
        <dsp:cNvSpPr/>
      </dsp:nvSpPr>
      <dsp:spPr>
        <a:xfrm>
          <a:off x="862069" y="674418"/>
          <a:ext cx="702982" cy="44639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C3DFF7B4-6E73-2647-8BE0-70A32726AD24}">
      <dsp:nvSpPr>
        <dsp:cNvPr id="0" name=""/>
        <dsp:cNvSpPr/>
      </dsp:nvSpPr>
      <dsp:spPr>
        <a:xfrm>
          <a:off x="940178" y="748622"/>
          <a:ext cx="702982" cy="44639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altLang="ja-JP" sz="900" kern="1200" dirty="0">
              <a:latin typeface="Hiragino Maru Gothic Pro W4" panose="020F0400000000000000" pitchFamily="34" charset="-128"/>
              <a:ea typeface="Hiragino Maru Gothic Pro W4" panose="020F0400000000000000" pitchFamily="34" charset="-128"/>
            </a:rPr>
            <a:t>1F</a:t>
          </a:r>
          <a:endParaRPr kumimoji="1" lang="ja-JP" altLang="en-US" sz="900" kern="1200">
            <a:latin typeface="Hiragino Maru Gothic Pro W4" panose="020F0400000000000000" pitchFamily="34" charset="-128"/>
            <a:ea typeface="Hiragino Maru Gothic Pro W4" panose="020F0400000000000000" pitchFamily="34" charset="-128"/>
          </a:endParaRPr>
        </a:p>
      </dsp:txBody>
      <dsp:txXfrm>
        <a:off x="953252" y="761696"/>
        <a:ext cx="676834" cy="420246"/>
      </dsp:txXfrm>
    </dsp:sp>
    <dsp:sp modelId="{D5EDF9B1-23E8-7641-9845-945AF02AB712}">
      <dsp:nvSpPr>
        <dsp:cNvPr id="0" name=""/>
        <dsp:cNvSpPr/>
      </dsp:nvSpPr>
      <dsp:spPr>
        <a:xfrm>
          <a:off x="432468" y="1325263"/>
          <a:ext cx="702982" cy="44639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6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3C225EF4-65C3-6E4D-8D2B-8C3597E80796}">
      <dsp:nvSpPr>
        <dsp:cNvPr id="0" name=""/>
        <dsp:cNvSpPr/>
      </dsp:nvSpPr>
      <dsp:spPr>
        <a:xfrm>
          <a:off x="510577" y="1399467"/>
          <a:ext cx="702982" cy="44639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900" kern="1200">
              <a:latin typeface="Hiragino Maru Gothic Pro W4" panose="020F0400000000000000" pitchFamily="34" charset="-128"/>
              <a:ea typeface="Hiragino Maru Gothic Pro W4" panose="020F0400000000000000" pitchFamily="34" charset="-128"/>
            </a:rPr>
            <a:t>シーン</a:t>
          </a:r>
          <a:r>
            <a:rPr kumimoji="1" lang="en-US" altLang="ja-JP" sz="900" kern="1200" dirty="0">
              <a:latin typeface="Hiragino Maru Gothic Pro W4" panose="020F0400000000000000" pitchFamily="34" charset="-128"/>
              <a:ea typeface="Hiragino Maru Gothic Pro W4" panose="020F0400000000000000" pitchFamily="34" charset="-128"/>
            </a:rPr>
            <a:t>1</a:t>
          </a:r>
          <a:endParaRPr kumimoji="1" lang="ja-JP" altLang="en-US" sz="900" kern="1200">
            <a:latin typeface="Hiragino Maru Gothic Pro W4" panose="020F0400000000000000" pitchFamily="34" charset="-128"/>
            <a:ea typeface="Hiragino Maru Gothic Pro W4" panose="020F0400000000000000" pitchFamily="34" charset="-128"/>
          </a:endParaRPr>
        </a:p>
      </dsp:txBody>
      <dsp:txXfrm>
        <a:off x="523651" y="1412541"/>
        <a:ext cx="676834" cy="420246"/>
      </dsp:txXfrm>
    </dsp:sp>
    <dsp:sp modelId="{FF3AB754-16E5-5C4C-AF4B-73331B930B92}">
      <dsp:nvSpPr>
        <dsp:cNvPr id="0" name=""/>
        <dsp:cNvSpPr/>
      </dsp:nvSpPr>
      <dsp:spPr>
        <a:xfrm>
          <a:off x="2867" y="1976108"/>
          <a:ext cx="702982" cy="44639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59B4AA5D-B4F9-504A-AC5F-B88045C0568C}">
      <dsp:nvSpPr>
        <dsp:cNvPr id="0" name=""/>
        <dsp:cNvSpPr/>
      </dsp:nvSpPr>
      <dsp:spPr>
        <a:xfrm>
          <a:off x="80976" y="2050312"/>
          <a:ext cx="702982" cy="44639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900" kern="1200"/>
            <a:t>シーン</a:t>
          </a:r>
          <a:r>
            <a:rPr kumimoji="1" lang="en-US" altLang="ja-JP" sz="900" kern="1200" dirty="0"/>
            <a:t>1-1</a:t>
          </a:r>
          <a:endParaRPr kumimoji="1" lang="ja-JP" altLang="en-US" sz="900" kern="1200"/>
        </a:p>
      </dsp:txBody>
      <dsp:txXfrm>
        <a:off x="94050" y="2063386"/>
        <a:ext cx="676834" cy="420246"/>
      </dsp:txXfrm>
    </dsp:sp>
    <dsp:sp modelId="{C49EDB03-994B-1145-B08D-E6097D53FC54}">
      <dsp:nvSpPr>
        <dsp:cNvPr id="0" name=""/>
        <dsp:cNvSpPr/>
      </dsp:nvSpPr>
      <dsp:spPr>
        <a:xfrm>
          <a:off x="862069" y="1976108"/>
          <a:ext cx="702982" cy="44639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406D3E1C-1726-D744-9495-EA8EBEDBF759}">
      <dsp:nvSpPr>
        <dsp:cNvPr id="0" name=""/>
        <dsp:cNvSpPr/>
      </dsp:nvSpPr>
      <dsp:spPr>
        <a:xfrm>
          <a:off x="940178" y="2050312"/>
          <a:ext cx="702982" cy="44639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900" kern="1200"/>
            <a:t>シーン</a:t>
          </a:r>
          <a:r>
            <a:rPr kumimoji="1" lang="en-US" altLang="ja-JP" sz="900" kern="1200" dirty="0"/>
            <a:t>1-2</a:t>
          </a:r>
          <a:endParaRPr kumimoji="1" lang="ja-JP" altLang="en-US" sz="900" kern="1200"/>
        </a:p>
      </dsp:txBody>
      <dsp:txXfrm>
        <a:off x="953252" y="2063386"/>
        <a:ext cx="676834" cy="420246"/>
      </dsp:txXfrm>
    </dsp:sp>
    <dsp:sp modelId="{C5E8A2C8-FD6F-A846-A695-8C6017898734}">
      <dsp:nvSpPr>
        <dsp:cNvPr id="0" name=""/>
        <dsp:cNvSpPr/>
      </dsp:nvSpPr>
      <dsp:spPr>
        <a:xfrm>
          <a:off x="1291669" y="1325263"/>
          <a:ext cx="702982" cy="44639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6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FF48B28B-13DF-154F-BDDF-A5653024ADF5}">
      <dsp:nvSpPr>
        <dsp:cNvPr id="0" name=""/>
        <dsp:cNvSpPr/>
      </dsp:nvSpPr>
      <dsp:spPr>
        <a:xfrm>
          <a:off x="1369778" y="1399467"/>
          <a:ext cx="702982" cy="44639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900" kern="1200"/>
            <a:t>シーン</a:t>
          </a:r>
          <a:r>
            <a:rPr kumimoji="1" lang="en-US" altLang="ja-JP" sz="900" kern="1200" dirty="0"/>
            <a:t>2</a:t>
          </a:r>
          <a:endParaRPr kumimoji="1" lang="ja-JP" altLang="en-US" sz="900" kern="1200"/>
        </a:p>
      </dsp:txBody>
      <dsp:txXfrm>
        <a:off x="1382852" y="1412541"/>
        <a:ext cx="676834" cy="420246"/>
      </dsp:txXfrm>
    </dsp:sp>
    <dsp:sp modelId="{40902952-C057-F048-9AFC-CFB110209054}">
      <dsp:nvSpPr>
        <dsp:cNvPr id="0" name=""/>
        <dsp:cNvSpPr/>
      </dsp:nvSpPr>
      <dsp:spPr>
        <a:xfrm>
          <a:off x="3010072" y="674418"/>
          <a:ext cx="702982" cy="44639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06E62BE9-FFEC-E740-8517-D3A58B696464}">
      <dsp:nvSpPr>
        <dsp:cNvPr id="0" name=""/>
        <dsp:cNvSpPr/>
      </dsp:nvSpPr>
      <dsp:spPr>
        <a:xfrm>
          <a:off x="3088181" y="748622"/>
          <a:ext cx="702982" cy="44639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altLang="ja-JP" sz="900" kern="1200" dirty="0">
              <a:latin typeface="Hiragino Maru Gothic Pro W4" panose="020F0400000000000000" pitchFamily="34" charset="-128"/>
              <a:ea typeface="Hiragino Maru Gothic Pro W4" panose="020F0400000000000000" pitchFamily="34" charset="-128"/>
            </a:rPr>
            <a:t>2F</a:t>
          </a:r>
          <a:endParaRPr kumimoji="1" lang="ja-JP" altLang="en-US" sz="900" kern="1200">
            <a:latin typeface="Hiragino Maru Gothic Pro W4" panose="020F0400000000000000" pitchFamily="34" charset="-128"/>
            <a:ea typeface="Hiragino Maru Gothic Pro W4" panose="020F0400000000000000" pitchFamily="34" charset="-128"/>
          </a:endParaRPr>
        </a:p>
      </dsp:txBody>
      <dsp:txXfrm>
        <a:off x="3101255" y="761696"/>
        <a:ext cx="676834" cy="420246"/>
      </dsp:txXfrm>
    </dsp:sp>
    <dsp:sp modelId="{62607F37-4935-B74C-8E3C-13247465D2D9}">
      <dsp:nvSpPr>
        <dsp:cNvPr id="0" name=""/>
        <dsp:cNvSpPr/>
      </dsp:nvSpPr>
      <dsp:spPr>
        <a:xfrm>
          <a:off x="2580471" y="1325263"/>
          <a:ext cx="702982" cy="44639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6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8A6B4449-38BA-8942-AA47-49AE58D32715}">
      <dsp:nvSpPr>
        <dsp:cNvPr id="0" name=""/>
        <dsp:cNvSpPr/>
      </dsp:nvSpPr>
      <dsp:spPr>
        <a:xfrm>
          <a:off x="2658581" y="1399467"/>
          <a:ext cx="702982" cy="44639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900" kern="1200">
              <a:latin typeface="Hiragino Maru Gothic Pro W4" panose="020F0400000000000000" pitchFamily="34" charset="-128"/>
              <a:ea typeface="Hiragino Maru Gothic Pro W4" panose="020F0400000000000000" pitchFamily="34" charset="-128"/>
            </a:rPr>
            <a:t>シーン</a:t>
          </a:r>
          <a:r>
            <a:rPr kumimoji="1" lang="en-US" altLang="ja-JP" sz="900" kern="1200" dirty="0">
              <a:latin typeface="Hiragino Maru Gothic Pro W4" panose="020F0400000000000000" pitchFamily="34" charset="-128"/>
              <a:ea typeface="Hiragino Maru Gothic Pro W4" panose="020F0400000000000000" pitchFamily="34" charset="-128"/>
            </a:rPr>
            <a:t>3</a:t>
          </a:r>
          <a:endParaRPr kumimoji="1" lang="ja-JP" altLang="en-US" sz="900" kern="1200">
            <a:latin typeface="Hiragino Maru Gothic Pro W4" panose="020F0400000000000000" pitchFamily="34" charset="-128"/>
            <a:ea typeface="Hiragino Maru Gothic Pro W4" panose="020F0400000000000000" pitchFamily="34" charset="-128"/>
          </a:endParaRPr>
        </a:p>
      </dsp:txBody>
      <dsp:txXfrm>
        <a:off x="2671655" y="1412541"/>
        <a:ext cx="676834" cy="420246"/>
      </dsp:txXfrm>
    </dsp:sp>
    <dsp:sp modelId="{AD861DEF-6D54-CD4A-B217-F9E025764C79}">
      <dsp:nvSpPr>
        <dsp:cNvPr id="0" name=""/>
        <dsp:cNvSpPr/>
      </dsp:nvSpPr>
      <dsp:spPr>
        <a:xfrm>
          <a:off x="1721270" y="1976108"/>
          <a:ext cx="702982" cy="44639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D10DC343-6B04-7346-AD99-EA3E07AB9829}">
      <dsp:nvSpPr>
        <dsp:cNvPr id="0" name=""/>
        <dsp:cNvSpPr/>
      </dsp:nvSpPr>
      <dsp:spPr>
        <a:xfrm>
          <a:off x="1799379" y="2050312"/>
          <a:ext cx="702982" cy="44639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900" kern="1200">
              <a:latin typeface="Hiragino Maru Gothic Pro W4" panose="020F0400000000000000" pitchFamily="34" charset="-128"/>
              <a:ea typeface="Hiragino Maru Gothic Pro W4" panose="020F0400000000000000" pitchFamily="34" charset="-128"/>
            </a:rPr>
            <a:t>シーン</a:t>
          </a:r>
          <a:r>
            <a:rPr kumimoji="1" lang="en-US" altLang="ja-JP" sz="900" kern="1200" dirty="0">
              <a:latin typeface="Hiragino Maru Gothic Pro W4" panose="020F0400000000000000" pitchFamily="34" charset="-128"/>
              <a:ea typeface="Hiragino Maru Gothic Pro W4" panose="020F0400000000000000" pitchFamily="34" charset="-128"/>
            </a:rPr>
            <a:t>3-1</a:t>
          </a:r>
          <a:endParaRPr kumimoji="1" lang="ja-JP" altLang="en-US" sz="900" kern="1200">
            <a:latin typeface="Hiragino Maru Gothic Pro W4" panose="020F0400000000000000" pitchFamily="34" charset="-128"/>
            <a:ea typeface="Hiragino Maru Gothic Pro W4" panose="020F0400000000000000" pitchFamily="34" charset="-128"/>
          </a:endParaRPr>
        </a:p>
      </dsp:txBody>
      <dsp:txXfrm>
        <a:off x="1812453" y="2063386"/>
        <a:ext cx="676834" cy="420246"/>
      </dsp:txXfrm>
    </dsp:sp>
    <dsp:sp modelId="{366CB0F8-228A-E842-A882-6E06B3974BDA}">
      <dsp:nvSpPr>
        <dsp:cNvPr id="0" name=""/>
        <dsp:cNvSpPr/>
      </dsp:nvSpPr>
      <dsp:spPr>
        <a:xfrm>
          <a:off x="2580471" y="1976108"/>
          <a:ext cx="702982" cy="44639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4AA71D3D-69B1-284F-94AC-6A04F7F87A93}">
      <dsp:nvSpPr>
        <dsp:cNvPr id="0" name=""/>
        <dsp:cNvSpPr/>
      </dsp:nvSpPr>
      <dsp:spPr>
        <a:xfrm>
          <a:off x="2658581" y="2050312"/>
          <a:ext cx="702982" cy="44639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900" kern="1200">
              <a:latin typeface="Hiragino Maru Gothic Pro W4" panose="020F0400000000000000" pitchFamily="34" charset="-128"/>
              <a:ea typeface="Hiragino Maru Gothic Pro W4" panose="020F0400000000000000" pitchFamily="34" charset="-128"/>
            </a:rPr>
            <a:t>シーン</a:t>
          </a:r>
          <a:r>
            <a:rPr kumimoji="1" lang="en-US" altLang="ja-JP" sz="900" kern="1200" dirty="0">
              <a:latin typeface="Hiragino Maru Gothic Pro W4" panose="020F0400000000000000" pitchFamily="34" charset="-128"/>
              <a:ea typeface="Hiragino Maru Gothic Pro W4" panose="020F0400000000000000" pitchFamily="34" charset="-128"/>
            </a:rPr>
            <a:t>3-2</a:t>
          </a:r>
          <a:endParaRPr kumimoji="1" lang="ja-JP" altLang="en-US" sz="900" kern="1200">
            <a:latin typeface="Hiragino Maru Gothic Pro W4" panose="020F0400000000000000" pitchFamily="34" charset="-128"/>
            <a:ea typeface="Hiragino Maru Gothic Pro W4" panose="020F0400000000000000" pitchFamily="34" charset="-128"/>
          </a:endParaRPr>
        </a:p>
      </dsp:txBody>
      <dsp:txXfrm>
        <a:off x="2671655" y="2063386"/>
        <a:ext cx="676834" cy="420246"/>
      </dsp:txXfrm>
    </dsp:sp>
    <dsp:sp modelId="{EDF9D074-8094-F64F-9696-1818FF6EB387}">
      <dsp:nvSpPr>
        <dsp:cNvPr id="0" name=""/>
        <dsp:cNvSpPr/>
      </dsp:nvSpPr>
      <dsp:spPr>
        <a:xfrm>
          <a:off x="3439673" y="1976108"/>
          <a:ext cx="702982" cy="44639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605697B7-7741-8A4D-B663-F250CD3C25ED}">
      <dsp:nvSpPr>
        <dsp:cNvPr id="0" name=""/>
        <dsp:cNvSpPr/>
      </dsp:nvSpPr>
      <dsp:spPr>
        <a:xfrm>
          <a:off x="3517782" y="2050312"/>
          <a:ext cx="702982" cy="44639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900" kern="1200">
              <a:latin typeface="Hiragino Maru Gothic Pro W4" panose="020F0400000000000000" pitchFamily="34" charset="-128"/>
              <a:ea typeface="Hiragino Maru Gothic Pro W4" panose="020F0400000000000000" pitchFamily="34" charset="-128"/>
            </a:rPr>
            <a:t>シーン</a:t>
          </a:r>
          <a:r>
            <a:rPr kumimoji="1" lang="en-US" altLang="ja-JP" sz="900" kern="1200" dirty="0">
              <a:latin typeface="Hiragino Maru Gothic Pro W4" panose="020F0400000000000000" pitchFamily="34" charset="-128"/>
              <a:ea typeface="Hiragino Maru Gothic Pro W4" panose="020F0400000000000000" pitchFamily="34" charset="-128"/>
            </a:rPr>
            <a:t>3-3</a:t>
          </a:r>
          <a:endParaRPr kumimoji="1" lang="ja-JP" altLang="en-US" sz="900" kern="1200">
            <a:latin typeface="Hiragino Maru Gothic Pro W4" panose="020F0400000000000000" pitchFamily="34" charset="-128"/>
            <a:ea typeface="Hiragino Maru Gothic Pro W4" panose="020F0400000000000000" pitchFamily="34" charset="-128"/>
          </a:endParaRPr>
        </a:p>
      </dsp:txBody>
      <dsp:txXfrm>
        <a:off x="3530856" y="2063386"/>
        <a:ext cx="676834" cy="420246"/>
      </dsp:txXfrm>
    </dsp:sp>
    <dsp:sp modelId="{DCF8C421-AE67-7B4F-834B-6BC677A36BB5}">
      <dsp:nvSpPr>
        <dsp:cNvPr id="0" name=""/>
        <dsp:cNvSpPr/>
      </dsp:nvSpPr>
      <dsp:spPr>
        <a:xfrm>
          <a:off x="3439673" y="1325263"/>
          <a:ext cx="702982" cy="44639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6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40DC6779-1BCF-C64D-9C08-2DEEF7609FDA}">
      <dsp:nvSpPr>
        <dsp:cNvPr id="0" name=""/>
        <dsp:cNvSpPr/>
      </dsp:nvSpPr>
      <dsp:spPr>
        <a:xfrm>
          <a:off x="3517782" y="1399467"/>
          <a:ext cx="702982" cy="44639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900" kern="1200"/>
            <a:t>シーン</a:t>
          </a:r>
          <a:r>
            <a:rPr kumimoji="1" lang="en-US" altLang="ja-JP" sz="900" kern="1200" dirty="0"/>
            <a:t>4</a:t>
          </a:r>
          <a:endParaRPr kumimoji="1" lang="ja-JP" altLang="en-US" sz="900" kern="1200"/>
        </a:p>
      </dsp:txBody>
      <dsp:txXfrm>
        <a:off x="3530856" y="1412541"/>
        <a:ext cx="676834" cy="420246"/>
      </dsp:txXfrm>
    </dsp:sp>
    <dsp:sp modelId="{315D5D23-14F9-8448-B67F-BAF28B4EBFCB}">
      <dsp:nvSpPr>
        <dsp:cNvPr id="0" name=""/>
        <dsp:cNvSpPr/>
      </dsp:nvSpPr>
      <dsp:spPr>
        <a:xfrm>
          <a:off x="5372876" y="674418"/>
          <a:ext cx="702982" cy="44639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63224C8F-D5CF-5044-B7D5-AFBEE2D9D3D9}">
      <dsp:nvSpPr>
        <dsp:cNvPr id="0" name=""/>
        <dsp:cNvSpPr/>
      </dsp:nvSpPr>
      <dsp:spPr>
        <a:xfrm>
          <a:off x="5450985" y="748622"/>
          <a:ext cx="702982" cy="44639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altLang="ja-JP" sz="900" kern="1200" dirty="0"/>
            <a:t>3F</a:t>
          </a:r>
          <a:endParaRPr kumimoji="1" lang="ja-JP" altLang="en-US" sz="900" kern="1200"/>
        </a:p>
      </dsp:txBody>
      <dsp:txXfrm>
        <a:off x="5464059" y="761696"/>
        <a:ext cx="676834" cy="420246"/>
      </dsp:txXfrm>
    </dsp:sp>
    <dsp:sp modelId="{F13C87DF-8ADA-F141-93F8-183F96E16331}">
      <dsp:nvSpPr>
        <dsp:cNvPr id="0" name=""/>
        <dsp:cNvSpPr/>
      </dsp:nvSpPr>
      <dsp:spPr>
        <a:xfrm>
          <a:off x="4728475" y="1325263"/>
          <a:ext cx="702982" cy="44639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6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98BE448D-808D-E747-B5DC-ABFA1AED0DCA}">
      <dsp:nvSpPr>
        <dsp:cNvPr id="0" name=""/>
        <dsp:cNvSpPr/>
      </dsp:nvSpPr>
      <dsp:spPr>
        <a:xfrm>
          <a:off x="4806584" y="1399467"/>
          <a:ext cx="702982" cy="44639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900" kern="1200"/>
            <a:t>シーン</a:t>
          </a:r>
          <a:r>
            <a:rPr kumimoji="1" lang="en-US" altLang="ja-JP" sz="900" kern="1200" dirty="0"/>
            <a:t>5</a:t>
          </a:r>
          <a:endParaRPr kumimoji="1" lang="ja-JP" altLang="en-US" sz="900" kern="1200"/>
        </a:p>
      </dsp:txBody>
      <dsp:txXfrm>
        <a:off x="4819658" y="1412541"/>
        <a:ext cx="676834" cy="420246"/>
      </dsp:txXfrm>
    </dsp:sp>
    <dsp:sp modelId="{07A5F85C-8354-0D4F-840B-D9E3FF3AFB4E}">
      <dsp:nvSpPr>
        <dsp:cNvPr id="0" name=""/>
        <dsp:cNvSpPr/>
      </dsp:nvSpPr>
      <dsp:spPr>
        <a:xfrm>
          <a:off x="4298874" y="1976108"/>
          <a:ext cx="702982" cy="44639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2F4CBD32-DAC1-5E4B-8FE5-4814D92F5197}">
      <dsp:nvSpPr>
        <dsp:cNvPr id="0" name=""/>
        <dsp:cNvSpPr/>
      </dsp:nvSpPr>
      <dsp:spPr>
        <a:xfrm>
          <a:off x="4376983" y="2050312"/>
          <a:ext cx="702982" cy="44639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900" kern="1200"/>
            <a:t>シーン</a:t>
          </a:r>
          <a:r>
            <a:rPr kumimoji="1" lang="en-US" altLang="ja-JP" sz="900" kern="1200" dirty="0"/>
            <a:t>5-1</a:t>
          </a:r>
          <a:endParaRPr kumimoji="1" lang="ja-JP" altLang="en-US" sz="900" kern="1200"/>
        </a:p>
      </dsp:txBody>
      <dsp:txXfrm>
        <a:off x="4390057" y="2063386"/>
        <a:ext cx="676834" cy="420246"/>
      </dsp:txXfrm>
    </dsp:sp>
    <dsp:sp modelId="{83F47413-FCA6-9E4E-A152-19F9136487DD}">
      <dsp:nvSpPr>
        <dsp:cNvPr id="0" name=""/>
        <dsp:cNvSpPr/>
      </dsp:nvSpPr>
      <dsp:spPr>
        <a:xfrm>
          <a:off x="5158076" y="1976108"/>
          <a:ext cx="702982" cy="44639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5533B58B-4834-BA49-8266-21D9BAA6894A}">
      <dsp:nvSpPr>
        <dsp:cNvPr id="0" name=""/>
        <dsp:cNvSpPr/>
      </dsp:nvSpPr>
      <dsp:spPr>
        <a:xfrm>
          <a:off x="5236185" y="2050312"/>
          <a:ext cx="702982" cy="44639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900" kern="1200"/>
            <a:t>シーン</a:t>
          </a:r>
          <a:r>
            <a:rPr kumimoji="1" lang="en-US" altLang="ja-JP" sz="900" kern="1200" dirty="0"/>
            <a:t>5-2</a:t>
          </a:r>
          <a:endParaRPr kumimoji="1" lang="ja-JP" altLang="en-US" sz="900" kern="1200"/>
        </a:p>
      </dsp:txBody>
      <dsp:txXfrm>
        <a:off x="5249259" y="2063386"/>
        <a:ext cx="676834" cy="420246"/>
      </dsp:txXfrm>
    </dsp:sp>
    <dsp:sp modelId="{AB6C9FCE-6AA3-FD4C-9159-6F2552DDD816}">
      <dsp:nvSpPr>
        <dsp:cNvPr id="0" name=""/>
        <dsp:cNvSpPr/>
      </dsp:nvSpPr>
      <dsp:spPr>
        <a:xfrm>
          <a:off x="6017277" y="1325263"/>
          <a:ext cx="702982" cy="44639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6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A89C2A5D-3B07-9447-9552-8D3995D99E82}">
      <dsp:nvSpPr>
        <dsp:cNvPr id="0" name=""/>
        <dsp:cNvSpPr/>
      </dsp:nvSpPr>
      <dsp:spPr>
        <a:xfrm>
          <a:off x="6095386" y="1399467"/>
          <a:ext cx="702982" cy="44639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900" kern="1200"/>
            <a:t>シーン</a:t>
          </a:r>
          <a:r>
            <a:rPr kumimoji="1" lang="en-US" altLang="ja-JP" sz="900" kern="1200" dirty="0"/>
            <a:t>6</a:t>
          </a:r>
          <a:endParaRPr kumimoji="1" lang="ja-JP" altLang="en-US" sz="900" kern="1200"/>
        </a:p>
      </dsp:txBody>
      <dsp:txXfrm>
        <a:off x="6108460" y="1412541"/>
        <a:ext cx="676834" cy="420246"/>
      </dsp:txXfrm>
    </dsp:sp>
    <dsp:sp modelId="{4E623B0B-F78C-AC49-8227-D707FB14F6A4}">
      <dsp:nvSpPr>
        <dsp:cNvPr id="0" name=""/>
        <dsp:cNvSpPr/>
      </dsp:nvSpPr>
      <dsp:spPr>
        <a:xfrm>
          <a:off x="6017277" y="1976108"/>
          <a:ext cx="702982" cy="44639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029713B9-4D67-3D47-8FA4-A721A929EF4E}">
      <dsp:nvSpPr>
        <dsp:cNvPr id="0" name=""/>
        <dsp:cNvSpPr/>
      </dsp:nvSpPr>
      <dsp:spPr>
        <a:xfrm>
          <a:off x="6095386" y="2050312"/>
          <a:ext cx="702982" cy="44639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900" kern="1200"/>
            <a:t>シーン</a:t>
          </a:r>
          <a:r>
            <a:rPr kumimoji="1" lang="en-US" altLang="ja-JP" sz="900" kern="1200" dirty="0"/>
            <a:t>6-1</a:t>
          </a:r>
          <a:endParaRPr kumimoji="1" lang="ja-JP" altLang="en-US" sz="900" kern="1200"/>
        </a:p>
      </dsp:txBody>
      <dsp:txXfrm>
        <a:off x="6108460" y="2063386"/>
        <a:ext cx="676834" cy="420246"/>
      </dsp:txXfrm>
    </dsp:sp>
    <dsp:sp modelId="{07F3D1FD-9108-FC4A-9539-EAF60B839B12}">
      <dsp:nvSpPr>
        <dsp:cNvPr id="0" name=""/>
        <dsp:cNvSpPr/>
      </dsp:nvSpPr>
      <dsp:spPr>
        <a:xfrm>
          <a:off x="7735680" y="674418"/>
          <a:ext cx="702982" cy="44639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342556AE-7198-3D4F-8159-B84667B24756}">
      <dsp:nvSpPr>
        <dsp:cNvPr id="0" name=""/>
        <dsp:cNvSpPr/>
      </dsp:nvSpPr>
      <dsp:spPr>
        <a:xfrm>
          <a:off x="7813789" y="748622"/>
          <a:ext cx="702982" cy="44639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900" kern="1200"/>
            <a:t>外</a:t>
          </a:r>
        </a:p>
      </dsp:txBody>
      <dsp:txXfrm>
        <a:off x="7826863" y="761696"/>
        <a:ext cx="676834" cy="420246"/>
      </dsp:txXfrm>
    </dsp:sp>
    <dsp:sp modelId="{DBDA2CCC-09E4-A64E-8902-76EBFB534401}">
      <dsp:nvSpPr>
        <dsp:cNvPr id="0" name=""/>
        <dsp:cNvSpPr/>
      </dsp:nvSpPr>
      <dsp:spPr>
        <a:xfrm>
          <a:off x="7306079" y="1325263"/>
          <a:ext cx="702982" cy="44639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6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BB765729-CB0E-4F47-B9DF-26406288D15E}">
      <dsp:nvSpPr>
        <dsp:cNvPr id="0" name=""/>
        <dsp:cNvSpPr/>
      </dsp:nvSpPr>
      <dsp:spPr>
        <a:xfrm>
          <a:off x="7384188" y="1399467"/>
          <a:ext cx="702982" cy="44639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900" kern="1200"/>
            <a:t>シーン</a:t>
          </a:r>
          <a:r>
            <a:rPr kumimoji="1" lang="en-US" altLang="ja-JP" sz="900" kern="1200" dirty="0"/>
            <a:t>7</a:t>
          </a:r>
          <a:endParaRPr kumimoji="1" lang="ja-JP" altLang="en-US" sz="900" kern="1200"/>
        </a:p>
      </dsp:txBody>
      <dsp:txXfrm>
        <a:off x="7397262" y="1412541"/>
        <a:ext cx="676834" cy="420246"/>
      </dsp:txXfrm>
    </dsp:sp>
    <dsp:sp modelId="{A0ED87C8-DE89-E547-B98A-1989BBE27A2F}">
      <dsp:nvSpPr>
        <dsp:cNvPr id="0" name=""/>
        <dsp:cNvSpPr/>
      </dsp:nvSpPr>
      <dsp:spPr>
        <a:xfrm>
          <a:off x="6876479" y="1976108"/>
          <a:ext cx="702982" cy="44639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BA3230C6-62A3-4341-B014-E0FABCEF8F90}">
      <dsp:nvSpPr>
        <dsp:cNvPr id="0" name=""/>
        <dsp:cNvSpPr/>
      </dsp:nvSpPr>
      <dsp:spPr>
        <a:xfrm>
          <a:off x="6954588" y="2050312"/>
          <a:ext cx="702982" cy="44639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900" kern="1200"/>
            <a:t>シーン</a:t>
          </a:r>
          <a:r>
            <a:rPr kumimoji="1" lang="en-US" altLang="ja-JP" sz="900" kern="1200" dirty="0"/>
            <a:t>7-1</a:t>
          </a:r>
          <a:endParaRPr kumimoji="1" lang="ja-JP" altLang="en-US" sz="900" kern="1200"/>
        </a:p>
      </dsp:txBody>
      <dsp:txXfrm>
        <a:off x="6967662" y="2063386"/>
        <a:ext cx="676834" cy="420246"/>
      </dsp:txXfrm>
    </dsp:sp>
    <dsp:sp modelId="{7A036CD9-3358-CF4D-B704-D481525C971D}">
      <dsp:nvSpPr>
        <dsp:cNvPr id="0" name=""/>
        <dsp:cNvSpPr/>
      </dsp:nvSpPr>
      <dsp:spPr>
        <a:xfrm>
          <a:off x="7735680" y="1976108"/>
          <a:ext cx="702982" cy="44639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D55FD45B-C7C5-7641-86A8-4AF583E239C2}">
      <dsp:nvSpPr>
        <dsp:cNvPr id="0" name=""/>
        <dsp:cNvSpPr/>
      </dsp:nvSpPr>
      <dsp:spPr>
        <a:xfrm>
          <a:off x="7813789" y="2050312"/>
          <a:ext cx="702982" cy="44639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900" kern="1200"/>
            <a:t>シーン</a:t>
          </a:r>
          <a:r>
            <a:rPr kumimoji="1" lang="en-US" altLang="ja-JP" sz="900" kern="1200" dirty="0"/>
            <a:t>7-2</a:t>
          </a:r>
          <a:endParaRPr kumimoji="1" lang="ja-JP" altLang="en-US" sz="900" kern="1200"/>
        </a:p>
      </dsp:txBody>
      <dsp:txXfrm>
        <a:off x="7826863" y="2063386"/>
        <a:ext cx="676834" cy="420246"/>
      </dsp:txXfrm>
    </dsp:sp>
    <dsp:sp modelId="{59FE5A06-3C0F-DA44-AD05-8B3852D019F4}">
      <dsp:nvSpPr>
        <dsp:cNvPr id="0" name=""/>
        <dsp:cNvSpPr/>
      </dsp:nvSpPr>
      <dsp:spPr>
        <a:xfrm>
          <a:off x="8165281" y="1325263"/>
          <a:ext cx="702982" cy="44639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6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8627286D-37BC-0245-B1AC-227E9F2925DE}">
      <dsp:nvSpPr>
        <dsp:cNvPr id="0" name=""/>
        <dsp:cNvSpPr/>
      </dsp:nvSpPr>
      <dsp:spPr>
        <a:xfrm>
          <a:off x="8243390" y="1399467"/>
          <a:ext cx="702982" cy="44639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900" kern="1200"/>
            <a:t>シーン</a:t>
          </a:r>
          <a:r>
            <a:rPr kumimoji="1" lang="en-US" altLang="ja-JP" sz="900" kern="1200" dirty="0"/>
            <a:t>8</a:t>
          </a:r>
          <a:endParaRPr kumimoji="1" lang="ja-JP" altLang="en-US" sz="900" kern="1200"/>
        </a:p>
      </dsp:txBody>
      <dsp:txXfrm>
        <a:off x="8256464" y="1412541"/>
        <a:ext cx="676834" cy="42024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4D4A1E-7A78-5E4C-AB2E-EB11EB779788}" type="datetimeFigureOut">
              <a:rPr kumimoji="1" lang="ja-JP" altLang="en-US" smtClean="0"/>
              <a:t>2018/12/11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B9F201-A57E-9247-ACFD-D78AA6130A8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230625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197685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12/11/18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5354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3008313" cy="87153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43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076325"/>
            <a:ext cx="3008313" cy="35179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12/11/18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8249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900"/>
            <a:ext cx="5486400" cy="6032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12/11/18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4409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12/11/18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8716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78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12/11/18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0912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144000" cy="884466"/>
          </a:xfrm>
          <a:prstGeom prst="rect">
            <a:avLst/>
          </a:prstGeom>
        </p:spPr>
        <p:txBody>
          <a:bodyPr anchor="ctr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ko-KR" dirty="0"/>
              <a:t> Click to edit title</a:t>
            </a:r>
            <a:endParaRPr lang="ko-KR" alt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95536" y="1131590"/>
            <a:ext cx="8496944" cy="4606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405880" y="1808261"/>
            <a:ext cx="8496944" cy="2995737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469437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19672" y="0"/>
            <a:ext cx="7524328" cy="884466"/>
          </a:xfrm>
          <a:prstGeom prst="rect">
            <a:avLst/>
          </a:prstGeom>
        </p:spPr>
        <p:txBody>
          <a:bodyPr anchor="ctr"/>
          <a:lstStyle>
            <a:lvl1pPr algn="l">
              <a:defRPr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r>
              <a:rPr lang="en-US" altLang="ko-KR" dirty="0"/>
              <a:t> Click to edit title</a:t>
            </a:r>
            <a:endParaRPr lang="ko-KR" alt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979712" y="987574"/>
            <a:ext cx="6912768" cy="4606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1990056" y="1664245"/>
            <a:ext cx="6912768" cy="2995737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400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228082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8613"/>
            <a:ext cx="7772400" cy="11017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12/11/18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9595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12/11/18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1330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5"/>
            <a:ext cx="7772400" cy="10223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79638"/>
            <a:ext cx="7772400" cy="112553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12/11/18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4311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12/11/18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8029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0938"/>
            <a:ext cx="4040188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950"/>
            <a:ext cx="4040188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150938"/>
            <a:ext cx="4041775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631950"/>
            <a:ext cx="4041775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12/11/18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7940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12/11/18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5109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523917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</p:sldLayoutIdLst>
  <p:txStyles>
    <p:titleStyle>
      <a:lvl1pPr algn="ctr" defTabSz="914400" rtl="0" eaLnBrk="1" latinLnBrk="1" hangingPunct="1">
        <a:spcBef>
          <a:spcPct val="0"/>
        </a:spcBef>
        <a:buNone/>
        <a:defRPr sz="3600" b="1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937D59-5EDB-4C39-B697-625748F703B6}" type="datetimeFigureOut">
              <a:rPr lang="en-US" smtClean="0"/>
              <a:t>12/11/18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2399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179512" y="50283"/>
            <a:ext cx="8784977" cy="4901507"/>
            <a:chOff x="1907704" y="1459898"/>
            <a:chExt cx="5328592" cy="3922120"/>
          </a:xfrm>
        </p:grpSpPr>
        <p:sp>
          <p:nvSpPr>
            <p:cNvPr id="9" name="Rectangle 1"/>
            <p:cNvSpPr/>
            <p:nvPr/>
          </p:nvSpPr>
          <p:spPr>
            <a:xfrm>
              <a:off x="2026972" y="1556793"/>
              <a:ext cx="5065308" cy="3728330"/>
            </a:xfrm>
            <a:custGeom>
              <a:avLst/>
              <a:gdLst/>
              <a:ahLst/>
              <a:cxnLst/>
              <a:rect l="l" t="t" r="r" b="b"/>
              <a:pathLst>
                <a:path w="4464496" h="4464497">
                  <a:moveTo>
                    <a:pt x="1087670" y="0"/>
                  </a:moveTo>
                  <a:lnTo>
                    <a:pt x="2209558" y="0"/>
                  </a:lnTo>
                  <a:lnTo>
                    <a:pt x="2254939" y="0"/>
                  </a:lnTo>
                  <a:lnTo>
                    <a:pt x="3376827" y="0"/>
                  </a:lnTo>
                  <a:cubicBezTo>
                    <a:pt x="3376827" y="221413"/>
                    <a:pt x="3556317" y="400903"/>
                    <a:pt x="3777730" y="400903"/>
                  </a:cubicBezTo>
                  <a:cubicBezTo>
                    <a:pt x="3779832" y="400903"/>
                    <a:pt x="3781931" y="400887"/>
                    <a:pt x="3784017" y="400269"/>
                  </a:cubicBezTo>
                  <a:lnTo>
                    <a:pt x="3784017" y="683477"/>
                  </a:lnTo>
                  <a:lnTo>
                    <a:pt x="4064227" y="683477"/>
                  </a:lnTo>
                  <a:cubicBezTo>
                    <a:pt x="4063609" y="685563"/>
                    <a:pt x="4063593" y="687662"/>
                    <a:pt x="4063593" y="689764"/>
                  </a:cubicBezTo>
                  <a:cubicBezTo>
                    <a:pt x="4063593" y="911177"/>
                    <a:pt x="4243083" y="1090667"/>
                    <a:pt x="4464496" y="1090667"/>
                  </a:cubicBezTo>
                  <a:lnTo>
                    <a:pt x="4464496" y="2212555"/>
                  </a:lnTo>
                  <a:lnTo>
                    <a:pt x="4464496" y="2257936"/>
                  </a:lnTo>
                  <a:lnTo>
                    <a:pt x="4464496" y="3379824"/>
                  </a:lnTo>
                  <a:cubicBezTo>
                    <a:pt x="4243083" y="3379824"/>
                    <a:pt x="4063593" y="3559314"/>
                    <a:pt x="4063593" y="3780727"/>
                  </a:cubicBezTo>
                  <a:cubicBezTo>
                    <a:pt x="4063593" y="3782829"/>
                    <a:pt x="4063609" y="3784928"/>
                    <a:pt x="4064227" y="3787014"/>
                  </a:cubicBezTo>
                  <a:lnTo>
                    <a:pt x="3784016" y="3787014"/>
                  </a:lnTo>
                  <a:lnTo>
                    <a:pt x="3784016" y="4064228"/>
                  </a:lnTo>
                  <a:cubicBezTo>
                    <a:pt x="3781930" y="4063610"/>
                    <a:pt x="3779831" y="4063594"/>
                    <a:pt x="3777729" y="4063594"/>
                  </a:cubicBezTo>
                  <a:cubicBezTo>
                    <a:pt x="3556316" y="4063594"/>
                    <a:pt x="3376826" y="4243084"/>
                    <a:pt x="3376826" y="4464497"/>
                  </a:cubicBezTo>
                  <a:lnTo>
                    <a:pt x="2254940" y="4464497"/>
                  </a:lnTo>
                  <a:lnTo>
                    <a:pt x="2209557" y="4464497"/>
                  </a:lnTo>
                  <a:lnTo>
                    <a:pt x="1087671" y="4464497"/>
                  </a:lnTo>
                  <a:cubicBezTo>
                    <a:pt x="1087671" y="4243084"/>
                    <a:pt x="908181" y="4063594"/>
                    <a:pt x="686768" y="4063594"/>
                  </a:cubicBezTo>
                  <a:cubicBezTo>
                    <a:pt x="684666" y="4063594"/>
                    <a:pt x="682567" y="4063610"/>
                    <a:pt x="680481" y="4064228"/>
                  </a:cubicBezTo>
                  <a:lnTo>
                    <a:pt x="680481" y="3787013"/>
                  </a:lnTo>
                  <a:lnTo>
                    <a:pt x="400269" y="3787013"/>
                  </a:lnTo>
                  <a:cubicBezTo>
                    <a:pt x="400887" y="3784927"/>
                    <a:pt x="400903" y="3782828"/>
                    <a:pt x="400903" y="3780726"/>
                  </a:cubicBezTo>
                  <a:cubicBezTo>
                    <a:pt x="400903" y="3559313"/>
                    <a:pt x="221413" y="3379823"/>
                    <a:pt x="0" y="3379823"/>
                  </a:cubicBezTo>
                  <a:lnTo>
                    <a:pt x="0" y="2257937"/>
                  </a:lnTo>
                  <a:lnTo>
                    <a:pt x="0" y="2212554"/>
                  </a:lnTo>
                  <a:lnTo>
                    <a:pt x="0" y="1090668"/>
                  </a:lnTo>
                  <a:cubicBezTo>
                    <a:pt x="221413" y="1090668"/>
                    <a:pt x="400903" y="911178"/>
                    <a:pt x="400903" y="689765"/>
                  </a:cubicBezTo>
                  <a:cubicBezTo>
                    <a:pt x="400903" y="687663"/>
                    <a:pt x="400887" y="685564"/>
                    <a:pt x="400269" y="683478"/>
                  </a:cubicBezTo>
                  <a:lnTo>
                    <a:pt x="680480" y="683478"/>
                  </a:lnTo>
                  <a:lnTo>
                    <a:pt x="680480" y="400269"/>
                  </a:lnTo>
                  <a:cubicBezTo>
                    <a:pt x="682566" y="400887"/>
                    <a:pt x="684665" y="400903"/>
                    <a:pt x="686767" y="400903"/>
                  </a:cubicBezTo>
                  <a:cubicBezTo>
                    <a:pt x="908180" y="400903"/>
                    <a:pt x="1087670" y="221413"/>
                    <a:pt x="1087670" y="0"/>
                  </a:cubicBezTo>
                  <a:close/>
                </a:path>
              </a:pathLst>
            </a:custGeom>
            <a:solidFill>
              <a:schemeClr val="accent5">
                <a:lumMod val="75000"/>
                <a:alpha val="10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" name="Rectangle 1"/>
            <p:cNvSpPr/>
            <p:nvPr/>
          </p:nvSpPr>
          <p:spPr>
            <a:xfrm>
              <a:off x="1907704" y="1459898"/>
              <a:ext cx="5328592" cy="3922120"/>
            </a:xfrm>
            <a:custGeom>
              <a:avLst/>
              <a:gdLst/>
              <a:ahLst/>
              <a:cxnLst/>
              <a:rect l="l" t="t" r="r" b="b"/>
              <a:pathLst>
                <a:path w="4464496" h="4464497">
                  <a:moveTo>
                    <a:pt x="1087670" y="0"/>
                  </a:moveTo>
                  <a:lnTo>
                    <a:pt x="2209558" y="0"/>
                  </a:lnTo>
                  <a:lnTo>
                    <a:pt x="2254939" y="0"/>
                  </a:lnTo>
                  <a:lnTo>
                    <a:pt x="3376827" y="0"/>
                  </a:lnTo>
                  <a:cubicBezTo>
                    <a:pt x="3376827" y="221413"/>
                    <a:pt x="3556317" y="400903"/>
                    <a:pt x="3777730" y="400903"/>
                  </a:cubicBezTo>
                  <a:cubicBezTo>
                    <a:pt x="3779832" y="400903"/>
                    <a:pt x="3781931" y="400887"/>
                    <a:pt x="3784017" y="400269"/>
                  </a:cubicBezTo>
                  <a:lnTo>
                    <a:pt x="3784017" y="683477"/>
                  </a:lnTo>
                  <a:lnTo>
                    <a:pt x="4064227" y="683477"/>
                  </a:lnTo>
                  <a:cubicBezTo>
                    <a:pt x="4063609" y="685563"/>
                    <a:pt x="4063593" y="687662"/>
                    <a:pt x="4063593" y="689764"/>
                  </a:cubicBezTo>
                  <a:cubicBezTo>
                    <a:pt x="4063593" y="911177"/>
                    <a:pt x="4243083" y="1090667"/>
                    <a:pt x="4464496" y="1090667"/>
                  </a:cubicBezTo>
                  <a:lnTo>
                    <a:pt x="4464496" y="2212555"/>
                  </a:lnTo>
                  <a:lnTo>
                    <a:pt x="4464496" y="2257936"/>
                  </a:lnTo>
                  <a:lnTo>
                    <a:pt x="4464496" y="3379824"/>
                  </a:lnTo>
                  <a:cubicBezTo>
                    <a:pt x="4243083" y="3379824"/>
                    <a:pt x="4063593" y="3559314"/>
                    <a:pt x="4063593" y="3780727"/>
                  </a:cubicBezTo>
                  <a:cubicBezTo>
                    <a:pt x="4063593" y="3782829"/>
                    <a:pt x="4063609" y="3784928"/>
                    <a:pt x="4064227" y="3787014"/>
                  </a:cubicBezTo>
                  <a:lnTo>
                    <a:pt x="3784016" y="3787014"/>
                  </a:lnTo>
                  <a:lnTo>
                    <a:pt x="3784016" y="4064228"/>
                  </a:lnTo>
                  <a:cubicBezTo>
                    <a:pt x="3781930" y="4063610"/>
                    <a:pt x="3779831" y="4063594"/>
                    <a:pt x="3777729" y="4063594"/>
                  </a:cubicBezTo>
                  <a:cubicBezTo>
                    <a:pt x="3556316" y="4063594"/>
                    <a:pt x="3376826" y="4243084"/>
                    <a:pt x="3376826" y="4464497"/>
                  </a:cubicBezTo>
                  <a:lnTo>
                    <a:pt x="2254940" y="4464497"/>
                  </a:lnTo>
                  <a:lnTo>
                    <a:pt x="2209557" y="4464497"/>
                  </a:lnTo>
                  <a:lnTo>
                    <a:pt x="1087671" y="4464497"/>
                  </a:lnTo>
                  <a:cubicBezTo>
                    <a:pt x="1087671" y="4243084"/>
                    <a:pt x="908181" y="4063594"/>
                    <a:pt x="686768" y="4063594"/>
                  </a:cubicBezTo>
                  <a:cubicBezTo>
                    <a:pt x="684666" y="4063594"/>
                    <a:pt x="682567" y="4063610"/>
                    <a:pt x="680481" y="4064228"/>
                  </a:cubicBezTo>
                  <a:lnTo>
                    <a:pt x="680481" y="3787013"/>
                  </a:lnTo>
                  <a:lnTo>
                    <a:pt x="400269" y="3787013"/>
                  </a:lnTo>
                  <a:cubicBezTo>
                    <a:pt x="400887" y="3784927"/>
                    <a:pt x="400903" y="3782828"/>
                    <a:pt x="400903" y="3780726"/>
                  </a:cubicBezTo>
                  <a:cubicBezTo>
                    <a:pt x="400903" y="3559313"/>
                    <a:pt x="221413" y="3379823"/>
                    <a:pt x="0" y="3379823"/>
                  </a:cubicBezTo>
                  <a:lnTo>
                    <a:pt x="0" y="2257937"/>
                  </a:lnTo>
                  <a:lnTo>
                    <a:pt x="0" y="2212554"/>
                  </a:lnTo>
                  <a:lnTo>
                    <a:pt x="0" y="1090668"/>
                  </a:lnTo>
                  <a:cubicBezTo>
                    <a:pt x="221413" y="1090668"/>
                    <a:pt x="400903" y="911178"/>
                    <a:pt x="400903" y="689765"/>
                  </a:cubicBezTo>
                  <a:cubicBezTo>
                    <a:pt x="400903" y="687663"/>
                    <a:pt x="400887" y="685564"/>
                    <a:pt x="400269" y="683478"/>
                  </a:cubicBezTo>
                  <a:lnTo>
                    <a:pt x="680480" y="683478"/>
                  </a:lnTo>
                  <a:lnTo>
                    <a:pt x="680480" y="400269"/>
                  </a:lnTo>
                  <a:cubicBezTo>
                    <a:pt x="682566" y="400887"/>
                    <a:pt x="684665" y="400903"/>
                    <a:pt x="686767" y="400903"/>
                  </a:cubicBezTo>
                  <a:cubicBezTo>
                    <a:pt x="908180" y="400903"/>
                    <a:pt x="1087670" y="221413"/>
                    <a:pt x="1087670" y="0"/>
                  </a:cubicBezTo>
                  <a:close/>
                </a:path>
              </a:pathLst>
            </a:cu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1583109" y="2506126"/>
            <a:ext cx="5977780" cy="2369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ja-JP" altLang="en-US" sz="3600" b="1">
                <a:solidFill>
                  <a:schemeClr val="bg1"/>
                </a:solidFill>
                <a:latin typeface="KFhimaji" panose="02000600000000000000" pitchFamily="2" charset="-128"/>
                <a:ea typeface="KFhimaji" panose="02000600000000000000" pitchFamily="2" charset="-128"/>
                <a:cs typeface="Arial" pitchFamily="34" charset="0"/>
              </a:rPr>
              <a:t>２班</a:t>
            </a:r>
            <a:endParaRPr lang="en-US" altLang="ja-JP" sz="3600" b="1" dirty="0">
              <a:solidFill>
                <a:schemeClr val="bg1"/>
              </a:solidFill>
              <a:latin typeface="KFhimaji" panose="02000600000000000000" pitchFamily="2" charset="-128"/>
              <a:ea typeface="KFhimaji" panose="02000600000000000000" pitchFamily="2" charset="-128"/>
              <a:cs typeface="Arial" pitchFamily="34" charset="0"/>
            </a:endParaRPr>
          </a:p>
          <a:p>
            <a:pPr algn="ctr">
              <a:defRPr/>
            </a:pPr>
            <a:r>
              <a:rPr lang="en-US" altLang="ja-JP" sz="2800" b="1" dirty="0">
                <a:solidFill>
                  <a:schemeClr val="bg1"/>
                </a:solidFill>
                <a:latin typeface="KFhimaji" panose="02000600000000000000" pitchFamily="2" charset="-128"/>
                <a:ea typeface="KFhimaji" panose="02000600000000000000" pitchFamily="2" charset="-128"/>
                <a:cs typeface="Arial" pitchFamily="34" charset="0"/>
              </a:rPr>
              <a:t>03180407	</a:t>
            </a:r>
            <a:r>
              <a:rPr lang="ja-JP" altLang="en-US" sz="2800" b="1">
                <a:solidFill>
                  <a:schemeClr val="bg1"/>
                </a:solidFill>
                <a:latin typeface="KFhimaji" panose="02000600000000000000" pitchFamily="2" charset="-128"/>
                <a:ea typeface="KFhimaji" panose="02000600000000000000" pitchFamily="2" charset="-128"/>
                <a:cs typeface="Arial" pitchFamily="34" charset="0"/>
              </a:rPr>
              <a:t>于天帥</a:t>
            </a:r>
          </a:p>
          <a:p>
            <a:pPr algn="ctr">
              <a:defRPr/>
            </a:pPr>
            <a:r>
              <a:rPr lang="en-US" altLang="ja-JP" sz="2800" b="1" dirty="0">
                <a:solidFill>
                  <a:schemeClr val="bg1"/>
                </a:solidFill>
                <a:latin typeface="KFhimaji" panose="02000600000000000000" pitchFamily="2" charset="-128"/>
                <a:ea typeface="KFhimaji" panose="02000600000000000000" pitchFamily="2" charset="-128"/>
                <a:cs typeface="Arial" pitchFamily="34" charset="0"/>
              </a:rPr>
              <a:t>03180432	</a:t>
            </a:r>
            <a:r>
              <a:rPr lang="ja-JP" altLang="en-US" sz="2800" b="1">
                <a:solidFill>
                  <a:schemeClr val="bg1"/>
                </a:solidFill>
                <a:latin typeface="KFhimaji" panose="02000600000000000000" pitchFamily="2" charset="-128"/>
                <a:ea typeface="KFhimaji" panose="02000600000000000000" pitchFamily="2" charset="-128"/>
                <a:cs typeface="Arial" pitchFamily="34" charset="0"/>
              </a:rPr>
              <a:t>西川荘介</a:t>
            </a:r>
            <a:endParaRPr lang="en-US" altLang="ja-JP" sz="2800" b="1" dirty="0">
              <a:solidFill>
                <a:schemeClr val="bg1"/>
              </a:solidFill>
              <a:latin typeface="KFhimaji" panose="02000600000000000000" pitchFamily="2" charset="-128"/>
              <a:ea typeface="KFhimaji" panose="02000600000000000000" pitchFamily="2" charset="-128"/>
              <a:cs typeface="Arial" pitchFamily="34" charset="0"/>
            </a:endParaRPr>
          </a:p>
          <a:p>
            <a:pPr algn="ctr">
              <a:defRPr/>
            </a:pPr>
            <a:r>
              <a:rPr lang="en-US" altLang="ja-JP" sz="2800" b="1" dirty="0">
                <a:solidFill>
                  <a:schemeClr val="bg1"/>
                </a:solidFill>
                <a:latin typeface="KFhimaji" panose="02000600000000000000" pitchFamily="2" charset="-128"/>
                <a:ea typeface="KFhimaji" panose="02000600000000000000" pitchFamily="2" charset="-128"/>
                <a:cs typeface="Arial" pitchFamily="34" charset="0"/>
              </a:rPr>
              <a:t>03180436	</a:t>
            </a:r>
            <a:r>
              <a:rPr lang="ja-JP" altLang="en-US" sz="2800" b="1">
                <a:solidFill>
                  <a:schemeClr val="bg1"/>
                </a:solidFill>
                <a:latin typeface="KFhimaji" panose="02000600000000000000" pitchFamily="2" charset="-128"/>
                <a:ea typeface="KFhimaji" panose="02000600000000000000" pitchFamily="2" charset="-128"/>
                <a:cs typeface="Arial" pitchFamily="34" charset="0"/>
              </a:rPr>
              <a:t>林裕嵩</a:t>
            </a:r>
          </a:p>
          <a:p>
            <a:pPr algn="ctr">
              <a:defRPr/>
            </a:pPr>
            <a:r>
              <a:rPr lang="en-US" altLang="ja-JP" sz="2800" b="1" dirty="0">
                <a:solidFill>
                  <a:schemeClr val="bg1"/>
                </a:solidFill>
                <a:latin typeface="KFhimaji" panose="02000600000000000000" pitchFamily="2" charset="-128"/>
                <a:ea typeface="KFhimaji" panose="02000600000000000000" pitchFamily="2" charset="-128"/>
                <a:cs typeface="Arial" pitchFamily="34" charset="0"/>
              </a:rPr>
              <a:t>03180439	</a:t>
            </a:r>
            <a:r>
              <a:rPr lang="ja-JP" altLang="en-US" sz="2800" b="1">
                <a:solidFill>
                  <a:schemeClr val="bg1"/>
                </a:solidFill>
                <a:latin typeface="KFhimaji" panose="02000600000000000000" pitchFamily="2" charset="-128"/>
                <a:ea typeface="KFhimaji" panose="02000600000000000000" pitchFamily="2" charset="-128"/>
                <a:cs typeface="Arial" pitchFamily="34" charset="0"/>
              </a:rPr>
              <a:t>久光祥平</a:t>
            </a:r>
            <a:endParaRPr kumimoji="0" lang="en-US" altLang="ja-JP" sz="2800" b="1" dirty="0">
              <a:solidFill>
                <a:schemeClr val="bg1"/>
              </a:solidFill>
              <a:latin typeface="KFhimaji" panose="02000600000000000000" pitchFamily="2" charset="-128"/>
              <a:ea typeface="KFhimaji" panose="02000600000000000000" pitchFamily="2" charset="-128"/>
              <a:cs typeface="Arial" pitchFamily="34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2023242" y="2211710"/>
            <a:ext cx="5159980" cy="360040"/>
            <a:chOff x="5364088" y="1664804"/>
            <a:chExt cx="3096344" cy="216024"/>
          </a:xfrm>
        </p:grpSpPr>
        <p:grpSp>
          <p:nvGrpSpPr>
            <p:cNvPr id="15" name="Group 14"/>
            <p:cNvGrpSpPr/>
            <p:nvPr/>
          </p:nvGrpSpPr>
          <p:grpSpPr>
            <a:xfrm>
              <a:off x="6804248" y="1664804"/>
              <a:ext cx="216024" cy="216024"/>
              <a:chOff x="7740352" y="1772816"/>
              <a:chExt cx="216024" cy="216024"/>
            </a:xfrm>
          </p:grpSpPr>
          <p:sp>
            <p:nvSpPr>
              <p:cNvPr id="22" name="Rectangle 21"/>
              <p:cNvSpPr/>
              <p:nvPr/>
            </p:nvSpPr>
            <p:spPr>
              <a:xfrm>
                <a:off x="7740352" y="1772816"/>
                <a:ext cx="216024" cy="216024"/>
              </a:xfrm>
              <a:prstGeom prst="rect">
                <a:avLst/>
              </a:prstGeom>
              <a:noFill/>
              <a:ln w="158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23" name="Rectangle 22"/>
              <p:cNvSpPr/>
              <p:nvPr/>
            </p:nvSpPr>
            <p:spPr>
              <a:xfrm rot="2700000">
                <a:off x="7740352" y="1772816"/>
                <a:ext cx="216024" cy="216024"/>
              </a:xfrm>
              <a:prstGeom prst="rect">
                <a:avLst/>
              </a:prstGeom>
              <a:noFill/>
              <a:ln w="158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7164288" y="1731045"/>
              <a:ext cx="1296144" cy="83542"/>
              <a:chOff x="7164288" y="1761282"/>
              <a:chExt cx="1296144" cy="83542"/>
            </a:xfrm>
          </p:grpSpPr>
          <p:cxnSp>
            <p:nvCxnSpPr>
              <p:cNvPr id="20" name="Straight Connector 19"/>
              <p:cNvCxnSpPr/>
              <p:nvPr/>
            </p:nvCxnSpPr>
            <p:spPr>
              <a:xfrm>
                <a:off x="7164288" y="1761282"/>
                <a:ext cx="1296144" cy="0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/>
              <p:cNvCxnSpPr/>
              <p:nvPr/>
            </p:nvCxnSpPr>
            <p:spPr>
              <a:xfrm>
                <a:off x="7164288" y="1844824"/>
                <a:ext cx="1080120" cy="0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16"/>
            <p:cNvGrpSpPr/>
            <p:nvPr/>
          </p:nvGrpSpPr>
          <p:grpSpPr>
            <a:xfrm flipH="1">
              <a:off x="5364088" y="1731045"/>
              <a:ext cx="1296144" cy="83542"/>
              <a:chOff x="7164288" y="1761282"/>
              <a:chExt cx="1296144" cy="83542"/>
            </a:xfrm>
          </p:grpSpPr>
          <p:cxnSp>
            <p:nvCxnSpPr>
              <p:cNvPr id="18" name="Straight Connector 17"/>
              <p:cNvCxnSpPr/>
              <p:nvPr/>
            </p:nvCxnSpPr>
            <p:spPr>
              <a:xfrm>
                <a:off x="7164288" y="1761282"/>
                <a:ext cx="1296144" cy="0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>
                <a:off x="7164288" y="1844824"/>
                <a:ext cx="1080120" cy="0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4" name="TextBox 1">
            <a:extLst>
              <a:ext uri="{FF2B5EF4-FFF2-40B4-BE49-F238E27FC236}">
                <a16:creationId xmlns:a16="http://schemas.microsoft.com/office/drawing/2014/main" id="{C23E3D26-EB97-D14B-B6F0-58196B3A9B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34684" y="311578"/>
            <a:ext cx="5674631" cy="1938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ja-JP" altLang="en-US" sz="6000" b="1">
                <a:solidFill>
                  <a:schemeClr val="bg1"/>
                </a:solidFill>
                <a:latin typeface="KFhimaji" panose="02000600000000000000" pitchFamily="2" charset="-128"/>
                <a:ea typeface="KFhimaji" panose="02000600000000000000" pitchFamily="2" charset="-128"/>
                <a:cs typeface="Arial" pitchFamily="34" charset="0"/>
              </a:rPr>
              <a:t>バーチャル彼女</a:t>
            </a:r>
            <a:r>
              <a:rPr lang="en-US" altLang="ja-JP" sz="6000" b="1" dirty="0">
                <a:solidFill>
                  <a:schemeClr val="bg1"/>
                </a:solidFill>
                <a:latin typeface="KFhimaji" panose="02000600000000000000" pitchFamily="2" charset="-128"/>
                <a:ea typeface="KFhimaji" panose="02000600000000000000" pitchFamily="2" charset="-128"/>
                <a:cs typeface="Arial" pitchFamily="34" charset="0"/>
              </a:rPr>
              <a:t>(</a:t>
            </a:r>
            <a:r>
              <a:rPr lang="ja-JP" altLang="en-US" sz="6000" b="1">
                <a:solidFill>
                  <a:schemeClr val="bg1"/>
                </a:solidFill>
                <a:latin typeface="KFhimaji" panose="02000600000000000000" pitchFamily="2" charset="-128"/>
                <a:ea typeface="KFhimaji" panose="02000600000000000000" pitchFamily="2" charset="-128"/>
                <a:cs typeface="Arial" pitchFamily="34" charset="0"/>
              </a:rPr>
              <a:t>仮</a:t>
            </a:r>
            <a:r>
              <a:rPr lang="en-US" altLang="ja-JP" sz="6000" b="1" dirty="0">
                <a:solidFill>
                  <a:schemeClr val="bg1"/>
                </a:solidFill>
                <a:latin typeface="KFhimaji" panose="02000600000000000000" pitchFamily="2" charset="-128"/>
                <a:ea typeface="KFhimaji" panose="02000600000000000000" pitchFamily="2" charset="-128"/>
                <a:cs typeface="Arial" pitchFamily="34" charset="0"/>
              </a:rPr>
              <a:t>)</a:t>
            </a:r>
            <a:endParaRPr lang="en-US" altLang="ko-KR" sz="6000" b="1" dirty="0">
              <a:solidFill>
                <a:schemeClr val="bg1"/>
              </a:solidFill>
              <a:latin typeface="KFhimaji" panose="02000600000000000000" pitchFamily="2" charset="-128"/>
              <a:ea typeface="KFhimaji" panose="02000600000000000000" pitchFamily="2" charset="-128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4478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592593" y="143731"/>
            <a:ext cx="7524328" cy="884466"/>
          </a:xfrm>
        </p:spPr>
        <p:txBody>
          <a:bodyPr/>
          <a:lstStyle/>
          <a:p>
            <a:r>
              <a:rPr lang="en-US" altLang="ja-JP" sz="4400" dirty="0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GUI</a:t>
            </a:r>
            <a:r>
              <a:rPr lang="ja-JP" altLang="en-US" sz="4400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の作成</a:t>
            </a:r>
            <a:endParaRPr lang="ko-KR" altLang="en-US" sz="4400" dirty="0">
              <a:latin typeface="Hiragino Maru Gothic ProN W4" panose="020F0400000000000000" pitchFamily="34" charset="-128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8B9F1802-321B-EA41-84C8-90613A04BE2A}"/>
              </a:ext>
            </a:extLst>
          </p:cNvPr>
          <p:cNvSpPr/>
          <p:nvPr/>
        </p:nvSpPr>
        <p:spPr>
          <a:xfrm>
            <a:off x="1516588" y="1843321"/>
            <a:ext cx="2376264" cy="209658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800" dirty="0">
                <a:solidFill>
                  <a:schemeClr val="tx1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音声処理部分</a:t>
            </a:r>
          </a:p>
        </p:txBody>
      </p:sp>
      <p:sp>
        <p:nvSpPr>
          <p:cNvPr id="11" name="矢印: 右 12">
            <a:extLst>
              <a:ext uri="{FF2B5EF4-FFF2-40B4-BE49-F238E27FC236}">
                <a16:creationId xmlns:a16="http://schemas.microsoft.com/office/drawing/2014/main" id="{3F28B40E-45FF-A243-9798-D8A735601A47}"/>
              </a:ext>
            </a:extLst>
          </p:cNvPr>
          <p:cNvSpPr/>
          <p:nvPr/>
        </p:nvSpPr>
        <p:spPr>
          <a:xfrm>
            <a:off x="3954234" y="2566333"/>
            <a:ext cx="2748694" cy="640287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>
              <a:latin typeface="Hiragino Maru Gothic ProN W4" panose="020F0400000000000000" pitchFamily="34" charset="-128"/>
              <a:ea typeface="Hiragino Maru Gothic ProN W4" panose="020F0400000000000000" pitchFamily="34" charset="-128"/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16810A22-BC26-9F4A-A4BB-9C74259CBA88}"/>
              </a:ext>
            </a:extLst>
          </p:cNvPr>
          <p:cNvSpPr txBox="1"/>
          <p:nvPr/>
        </p:nvSpPr>
        <p:spPr>
          <a:xfrm>
            <a:off x="4022907" y="2033073"/>
            <a:ext cx="2540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400" dirty="0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ファイルを出力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608123BE-3F0F-C848-83F1-669E55AAF32B}"/>
              </a:ext>
            </a:extLst>
          </p:cNvPr>
          <p:cNvSpPr txBox="1"/>
          <p:nvPr/>
        </p:nvSpPr>
        <p:spPr>
          <a:xfrm>
            <a:off x="3706589" y="3288485"/>
            <a:ext cx="31944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600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表情・背景・セリフ・選択肢</a:t>
            </a:r>
            <a:endParaRPr kumimoji="1" lang="ja-JP" altLang="en-US" sz="1600" dirty="0">
              <a:latin typeface="Hiragino Maru Gothic ProN W4" panose="020F0400000000000000" pitchFamily="34" charset="-128"/>
              <a:ea typeface="Hiragino Maru Gothic ProN W4" panose="020F0400000000000000" pitchFamily="34" charset="-128"/>
            </a:endParaRP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E894708E-EB61-9F46-AA49-FD2A8E5D1AD3}"/>
              </a:ext>
            </a:extLst>
          </p:cNvPr>
          <p:cNvSpPr/>
          <p:nvPr/>
        </p:nvSpPr>
        <p:spPr>
          <a:xfrm>
            <a:off x="6734774" y="1843322"/>
            <a:ext cx="2376264" cy="209658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800" dirty="0">
                <a:solidFill>
                  <a:schemeClr val="tx1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描画</a:t>
            </a:r>
            <a:endParaRPr kumimoji="1" lang="en-US" altLang="ja-JP" sz="2800" dirty="0">
              <a:solidFill>
                <a:schemeClr val="tx1"/>
              </a:solidFill>
              <a:latin typeface="Hiragino Maru Gothic ProN W4" panose="020F0400000000000000" pitchFamily="34" charset="-128"/>
              <a:ea typeface="Hiragino Maru Gothic ProN W4" panose="020F0400000000000000" pitchFamily="34" charset="-128"/>
            </a:endParaRPr>
          </a:p>
          <a:p>
            <a:pPr algn="ctr"/>
            <a:r>
              <a:rPr lang="en-US" altLang="ja-JP" sz="2800" dirty="0">
                <a:solidFill>
                  <a:schemeClr val="tx1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(</a:t>
            </a:r>
            <a:r>
              <a:rPr lang="en-US" altLang="ja-JP" sz="2800" dirty="0" err="1">
                <a:solidFill>
                  <a:schemeClr val="tx1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pygame</a:t>
            </a:r>
            <a:r>
              <a:rPr lang="en-US" altLang="ja-JP" sz="2800" dirty="0">
                <a:solidFill>
                  <a:schemeClr val="tx1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)</a:t>
            </a:r>
            <a:endParaRPr lang="ja-JP" altLang="en-US" sz="2800" dirty="0">
              <a:solidFill>
                <a:schemeClr val="tx1"/>
              </a:solidFill>
              <a:latin typeface="Hiragino Maru Gothic ProN W4" panose="020F0400000000000000" pitchFamily="34" charset="-128"/>
              <a:ea typeface="Hiragino Maru Gothic ProN W4" panose="020F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062667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592593" y="143731"/>
            <a:ext cx="7524328" cy="884466"/>
          </a:xfrm>
        </p:spPr>
        <p:txBody>
          <a:bodyPr/>
          <a:lstStyle/>
          <a:p>
            <a:r>
              <a:rPr lang="en-US" altLang="ja-JP" sz="4400" dirty="0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GUI</a:t>
            </a:r>
            <a:r>
              <a:rPr lang="ja-JP" altLang="en-US" sz="4400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のメインループ</a:t>
            </a:r>
            <a:endParaRPr lang="ko-KR" altLang="en-US" sz="4400" dirty="0">
              <a:latin typeface="Hiragino Maru Gothic ProN W4" panose="020F0400000000000000" pitchFamily="34" charset="-128"/>
            </a:endParaRPr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105D9CE9-C176-3B45-8864-2C7F9471B7EB}"/>
              </a:ext>
            </a:extLst>
          </p:cNvPr>
          <p:cNvSpPr/>
          <p:nvPr/>
        </p:nvSpPr>
        <p:spPr>
          <a:xfrm>
            <a:off x="1601382" y="1061957"/>
            <a:ext cx="3186642" cy="98599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dirty="0">
                <a:solidFill>
                  <a:schemeClr val="tx1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ファイル読み込み</a:t>
            </a:r>
          </a:p>
        </p:txBody>
      </p:sp>
      <p:sp>
        <p:nvSpPr>
          <p:cNvPr id="28" name="ひし形 27">
            <a:extLst>
              <a:ext uri="{FF2B5EF4-FFF2-40B4-BE49-F238E27FC236}">
                <a16:creationId xmlns:a16="http://schemas.microsoft.com/office/drawing/2014/main" id="{4CE6A399-5912-5947-8972-1B112DC71657}"/>
              </a:ext>
            </a:extLst>
          </p:cNvPr>
          <p:cNvSpPr/>
          <p:nvPr/>
        </p:nvSpPr>
        <p:spPr>
          <a:xfrm>
            <a:off x="1601382" y="2738882"/>
            <a:ext cx="3186642" cy="1285207"/>
          </a:xfrm>
          <a:prstGeom prst="diamond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>
                <a:solidFill>
                  <a:schemeClr val="tx1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前フレームと</a:t>
            </a:r>
            <a:endParaRPr kumimoji="1" lang="en-US" altLang="ja-JP" dirty="0">
              <a:solidFill>
                <a:schemeClr val="tx1"/>
              </a:solidFill>
              <a:latin typeface="Hiragino Maru Gothic ProN W4" panose="020F0400000000000000" pitchFamily="34" charset="-128"/>
              <a:ea typeface="Hiragino Maru Gothic ProN W4" panose="020F0400000000000000" pitchFamily="34" charset="-128"/>
            </a:endParaRPr>
          </a:p>
          <a:p>
            <a:pPr algn="ctr"/>
            <a:r>
              <a:rPr kumimoji="1" lang="ja-JP" altLang="en-US">
                <a:solidFill>
                  <a:schemeClr val="tx1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同じ</a:t>
            </a:r>
            <a:r>
              <a:rPr kumimoji="1" lang="ja-JP" altLang="en-US" dirty="0">
                <a:solidFill>
                  <a:schemeClr val="tx1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？</a:t>
            </a:r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5715EC3E-458E-E14F-BEF3-DDB37EAB1907}"/>
              </a:ext>
            </a:extLst>
          </p:cNvPr>
          <p:cNvSpPr txBox="1"/>
          <p:nvPr/>
        </p:nvSpPr>
        <p:spPr>
          <a:xfrm>
            <a:off x="2336338" y="4210755"/>
            <a:ext cx="593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NO</a:t>
            </a:r>
            <a:endParaRPr kumimoji="1" lang="ja-JP" altLang="en-US" dirty="0">
              <a:latin typeface="Hiragino Maru Gothic ProN W4" panose="020F0400000000000000" pitchFamily="34" charset="-128"/>
              <a:ea typeface="Hiragino Maru Gothic ProN W4" panose="020F0400000000000000" pitchFamily="34" charset="-128"/>
            </a:endParaRPr>
          </a:p>
        </p:txBody>
      </p:sp>
      <p:sp>
        <p:nvSpPr>
          <p:cNvPr id="33" name="正方形/長方形 32">
            <a:extLst>
              <a:ext uri="{FF2B5EF4-FFF2-40B4-BE49-F238E27FC236}">
                <a16:creationId xmlns:a16="http://schemas.microsoft.com/office/drawing/2014/main" id="{4EB12963-474D-C74B-925F-DB215A1555DA}"/>
              </a:ext>
            </a:extLst>
          </p:cNvPr>
          <p:cNvSpPr/>
          <p:nvPr/>
        </p:nvSpPr>
        <p:spPr>
          <a:xfrm>
            <a:off x="6406113" y="4083918"/>
            <a:ext cx="2677137" cy="99508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各</a:t>
            </a:r>
            <a:r>
              <a:rPr kumimoji="1" lang="en-US" altLang="ja-JP" dirty="0">
                <a:solidFill>
                  <a:schemeClr val="tx1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GUI</a:t>
            </a:r>
            <a:r>
              <a:rPr lang="ja-JP" altLang="en-US" dirty="0">
                <a:solidFill>
                  <a:schemeClr val="tx1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コンポーネントの</a:t>
            </a:r>
            <a:r>
              <a:rPr kumimoji="1" lang="ja-JP" altLang="en-US" dirty="0">
                <a:solidFill>
                  <a:schemeClr val="tx1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内容を更新</a:t>
            </a:r>
          </a:p>
        </p:txBody>
      </p:sp>
      <p:sp>
        <p:nvSpPr>
          <p:cNvPr id="35" name="正方形/長方形 34">
            <a:extLst>
              <a:ext uri="{FF2B5EF4-FFF2-40B4-BE49-F238E27FC236}">
                <a16:creationId xmlns:a16="http://schemas.microsoft.com/office/drawing/2014/main" id="{6E11EAD6-26FE-8646-89C2-5957876F6CC6}"/>
              </a:ext>
            </a:extLst>
          </p:cNvPr>
          <p:cNvSpPr/>
          <p:nvPr/>
        </p:nvSpPr>
        <p:spPr>
          <a:xfrm>
            <a:off x="6403610" y="1061957"/>
            <a:ext cx="2677137" cy="99508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800" dirty="0">
                <a:solidFill>
                  <a:schemeClr val="tx1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描画</a:t>
            </a:r>
          </a:p>
        </p:txBody>
      </p: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104EE263-0FFD-0546-8367-EF482DA23E92}"/>
              </a:ext>
            </a:extLst>
          </p:cNvPr>
          <p:cNvSpPr txBox="1"/>
          <p:nvPr/>
        </p:nvSpPr>
        <p:spPr>
          <a:xfrm>
            <a:off x="5054966" y="2798197"/>
            <a:ext cx="6910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YES</a:t>
            </a:r>
            <a:endParaRPr kumimoji="1" lang="ja-JP" altLang="en-US" dirty="0">
              <a:latin typeface="Hiragino Maru Gothic ProN W4" panose="020F0400000000000000" pitchFamily="34" charset="-128"/>
              <a:ea typeface="Hiragino Maru Gothic ProN W4" panose="020F0400000000000000" pitchFamily="34" charset="-128"/>
            </a:endParaRPr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BB04FDCC-4B33-1D4A-A7BD-72DA2AE72908}"/>
              </a:ext>
            </a:extLst>
          </p:cNvPr>
          <p:cNvSpPr/>
          <p:nvPr/>
        </p:nvSpPr>
        <p:spPr>
          <a:xfrm rot="16200000">
            <a:off x="2877279" y="4253161"/>
            <a:ext cx="639201" cy="2845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Hiragino Maru Gothic ProN W4" panose="020F0400000000000000" pitchFamily="34" charset="-128"/>
              <a:ea typeface="Hiragino Maru Gothic ProN W4" panose="020F0400000000000000" pitchFamily="34" charset="-128"/>
            </a:endParaRPr>
          </a:p>
        </p:txBody>
      </p:sp>
      <p:sp>
        <p:nvSpPr>
          <p:cNvPr id="41" name="矢印: 下 8">
            <a:extLst>
              <a:ext uri="{FF2B5EF4-FFF2-40B4-BE49-F238E27FC236}">
                <a16:creationId xmlns:a16="http://schemas.microsoft.com/office/drawing/2014/main" id="{AD7C79D9-4C82-4345-B0AE-B6A82118EF5A}"/>
              </a:ext>
            </a:extLst>
          </p:cNvPr>
          <p:cNvSpPr/>
          <p:nvPr/>
        </p:nvSpPr>
        <p:spPr>
          <a:xfrm rot="5400000">
            <a:off x="5288485" y="542812"/>
            <a:ext cx="576064" cy="1432969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Hiragino Maru Gothic ProN W4" panose="020F0400000000000000" pitchFamily="34" charset="-128"/>
              <a:ea typeface="Hiragino Maru Gothic ProN W4" panose="020F0400000000000000" pitchFamily="34" charset="-128"/>
            </a:endParaRPr>
          </a:p>
        </p:txBody>
      </p:sp>
      <p:sp>
        <p:nvSpPr>
          <p:cNvPr id="42" name="矢印: 下 8">
            <a:extLst>
              <a:ext uri="{FF2B5EF4-FFF2-40B4-BE49-F238E27FC236}">
                <a16:creationId xmlns:a16="http://schemas.microsoft.com/office/drawing/2014/main" id="{F8E968FF-40F8-0444-A3DD-29FE042265DF}"/>
              </a:ext>
            </a:extLst>
          </p:cNvPr>
          <p:cNvSpPr/>
          <p:nvPr/>
        </p:nvSpPr>
        <p:spPr>
          <a:xfrm>
            <a:off x="2906671" y="2120521"/>
            <a:ext cx="576064" cy="545788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Hiragino Maru Gothic ProN W4" panose="020F0400000000000000" pitchFamily="34" charset="-128"/>
              <a:ea typeface="Hiragino Maru Gothic ProN W4" panose="020F0400000000000000" pitchFamily="34" charset="-128"/>
            </a:endParaRPr>
          </a:p>
        </p:txBody>
      </p:sp>
      <p:sp>
        <p:nvSpPr>
          <p:cNvPr id="43" name="矢印: 下 8">
            <a:extLst>
              <a:ext uri="{FF2B5EF4-FFF2-40B4-BE49-F238E27FC236}">
                <a16:creationId xmlns:a16="http://schemas.microsoft.com/office/drawing/2014/main" id="{E9AF507F-3F71-5D4E-BFF4-A2A2921E96AB}"/>
              </a:ext>
            </a:extLst>
          </p:cNvPr>
          <p:cNvSpPr/>
          <p:nvPr/>
        </p:nvSpPr>
        <p:spPr>
          <a:xfrm rot="5400000">
            <a:off x="5233817" y="1225051"/>
            <a:ext cx="576064" cy="1316978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Hiragino Maru Gothic ProN W4" panose="020F0400000000000000" pitchFamily="34" charset="-128"/>
              <a:ea typeface="Hiragino Maru Gothic ProN W4" panose="020F0400000000000000" pitchFamily="34" charset="-128"/>
            </a:endParaRPr>
          </a:p>
        </p:txBody>
      </p:sp>
      <p:sp>
        <p:nvSpPr>
          <p:cNvPr id="44" name="正方形/長方形 43">
            <a:extLst>
              <a:ext uri="{FF2B5EF4-FFF2-40B4-BE49-F238E27FC236}">
                <a16:creationId xmlns:a16="http://schemas.microsoft.com/office/drawing/2014/main" id="{8AEA7FC3-D366-5A4A-B7A9-784A50A8DC73}"/>
              </a:ext>
            </a:extLst>
          </p:cNvPr>
          <p:cNvSpPr/>
          <p:nvPr/>
        </p:nvSpPr>
        <p:spPr>
          <a:xfrm rot="16200000">
            <a:off x="5271593" y="2574000"/>
            <a:ext cx="1532970" cy="2845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Hiragino Maru Gothic ProN W4" panose="020F0400000000000000" pitchFamily="34" charset="-128"/>
              <a:ea typeface="Hiragino Maru Gothic ProN W4" panose="020F0400000000000000" pitchFamily="34" charset="-128"/>
            </a:endParaRPr>
          </a:p>
        </p:txBody>
      </p:sp>
      <p:sp>
        <p:nvSpPr>
          <p:cNvPr id="45" name="正方形/長方形 44">
            <a:extLst>
              <a:ext uri="{FF2B5EF4-FFF2-40B4-BE49-F238E27FC236}">
                <a16:creationId xmlns:a16="http://schemas.microsoft.com/office/drawing/2014/main" id="{D44158CB-37C4-4F4C-A55F-763A377C1443}"/>
              </a:ext>
            </a:extLst>
          </p:cNvPr>
          <p:cNvSpPr/>
          <p:nvPr/>
        </p:nvSpPr>
        <p:spPr>
          <a:xfrm rot="10800000">
            <a:off x="4875672" y="3203895"/>
            <a:ext cx="1020145" cy="2845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Hiragino Maru Gothic ProN W4" panose="020F0400000000000000" pitchFamily="34" charset="-128"/>
              <a:ea typeface="Hiragino Maru Gothic ProN W4" panose="020F0400000000000000" pitchFamily="34" charset="-128"/>
            </a:endParaRPr>
          </a:p>
        </p:txBody>
      </p:sp>
      <p:sp>
        <p:nvSpPr>
          <p:cNvPr id="46" name="矢印: 下 8">
            <a:extLst>
              <a:ext uri="{FF2B5EF4-FFF2-40B4-BE49-F238E27FC236}">
                <a16:creationId xmlns:a16="http://schemas.microsoft.com/office/drawing/2014/main" id="{E4B59300-DED6-9440-89E4-867A342BBDCA}"/>
              </a:ext>
            </a:extLst>
          </p:cNvPr>
          <p:cNvSpPr/>
          <p:nvPr/>
        </p:nvSpPr>
        <p:spPr>
          <a:xfrm rot="10800000">
            <a:off x="7499403" y="2175982"/>
            <a:ext cx="576064" cy="1788995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Hiragino Maru Gothic ProN W4" panose="020F0400000000000000" pitchFamily="34" charset="-128"/>
              <a:ea typeface="Hiragino Maru Gothic ProN W4" panose="020F0400000000000000" pitchFamily="34" charset="-128"/>
            </a:endParaRPr>
          </a:p>
        </p:txBody>
      </p:sp>
      <p:sp>
        <p:nvSpPr>
          <p:cNvPr id="47" name="矢印: 下 8">
            <a:extLst>
              <a:ext uri="{FF2B5EF4-FFF2-40B4-BE49-F238E27FC236}">
                <a16:creationId xmlns:a16="http://schemas.microsoft.com/office/drawing/2014/main" id="{C67240DC-29DB-9349-80A0-2EF6D9CC8CF1}"/>
              </a:ext>
            </a:extLst>
          </p:cNvPr>
          <p:cNvSpPr/>
          <p:nvPr/>
        </p:nvSpPr>
        <p:spPr>
          <a:xfrm rot="16200000">
            <a:off x="4317367" y="3036962"/>
            <a:ext cx="576064" cy="3101556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Hiragino Maru Gothic ProN W4" panose="020F0400000000000000" pitchFamily="34" charset="-128"/>
              <a:ea typeface="Hiragino Maru Gothic ProN W4" panose="020F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970577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0"/>
          </p:nvPr>
        </p:nvSpPr>
        <p:spPr>
          <a:xfrm>
            <a:off x="1475656" y="884466"/>
            <a:ext cx="7488832" cy="3744416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ja-JP" altLang="en-US" sz="3600">
                <a:latin typeface="KFhimaji" panose="02000600000000000000" pitchFamily="2" charset="-128"/>
                <a:ea typeface="KFhimaji" panose="02000600000000000000" pitchFamily="2" charset="-128"/>
              </a:rPr>
              <a:t>コンセプト</a:t>
            </a:r>
            <a:endParaRPr kumimoji="1" lang="en-US" altLang="ja-JP" sz="3600" dirty="0">
              <a:latin typeface="KFhimaji" panose="02000600000000000000" pitchFamily="2" charset="-128"/>
              <a:ea typeface="KFhimaji" panose="02000600000000000000" pitchFamily="2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3600">
                <a:latin typeface="KFhimaji" panose="02000600000000000000" pitchFamily="2" charset="-128"/>
                <a:ea typeface="KFhimaji" panose="02000600000000000000" pitchFamily="2" charset="-128"/>
              </a:rPr>
              <a:t>ゲーム説明</a:t>
            </a:r>
            <a:endParaRPr lang="en-US" altLang="ja-JP" sz="3600" dirty="0">
              <a:latin typeface="KFhimaji" panose="02000600000000000000" pitchFamily="2" charset="-128"/>
              <a:ea typeface="KFhimaji" panose="02000600000000000000" pitchFamily="2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sz="3600" dirty="0">
                <a:latin typeface="KFhimaji" panose="02000600000000000000" pitchFamily="2" charset="-128"/>
                <a:ea typeface="KFhimaji" panose="02000600000000000000" pitchFamily="2" charset="-128"/>
              </a:rPr>
              <a:t>GUI</a:t>
            </a:r>
            <a:r>
              <a:rPr kumimoji="1" lang="ja-JP" altLang="en-US" sz="3600">
                <a:latin typeface="KFhimaji" panose="02000600000000000000" pitchFamily="2" charset="-128"/>
                <a:ea typeface="KFhimaji" panose="02000600000000000000" pitchFamily="2" charset="-128"/>
              </a:rPr>
              <a:t>の作成</a:t>
            </a:r>
            <a:endParaRPr kumimoji="1" lang="en-US" altLang="ja-JP" sz="3600" dirty="0">
              <a:latin typeface="KFhimaji" panose="02000600000000000000" pitchFamily="2" charset="-128"/>
              <a:ea typeface="KFhimaji" panose="02000600000000000000" pitchFamily="2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3600">
                <a:solidFill>
                  <a:srgbClr val="FF0000"/>
                </a:solidFill>
                <a:latin typeface="KFhimaji" panose="02000600000000000000" pitchFamily="2" charset="-128"/>
                <a:ea typeface="KFhimaji" panose="02000600000000000000" pitchFamily="2" charset="-128"/>
              </a:rPr>
              <a:t>デモ</a:t>
            </a:r>
            <a:endParaRPr lang="en-US" altLang="ja-JP" sz="3600" dirty="0">
              <a:solidFill>
                <a:srgbClr val="FF0000"/>
              </a:solidFill>
              <a:latin typeface="KFhimaji" panose="02000600000000000000" pitchFamily="2" charset="-128"/>
              <a:ea typeface="KFhimaji" panose="02000600000000000000" pitchFamily="2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ja-JP" altLang="en-US" sz="3600">
                <a:latin typeface="KFhimaji" panose="02000600000000000000" pitchFamily="2" charset="-128"/>
                <a:ea typeface="KFhimaji" panose="02000600000000000000" pitchFamily="2" charset="-128"/>
              </a:rPr>
              <a:t>今後の課題</a:t>
            </a:r>
            <a:endParaRPr kumimoji="1" lang="en-US" altLang="ja-JP" sz="3600" dirty="0">
              <a:latin typeface="KFhimaji" panose="02000600000000000000" pitchFamily="2" charset="-128"/>
              <a:ea typeface="KFhimaji" panose="02000600000000000000" pitchFamily="2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3600">
                <a:latin typeface="KFhimaji" panose="02000600000000000000" pitchFamily="2" charset="-128"/>
                <a:ea typeface="KFhimaji" panose="02000600000000000000" pitchFamily="2" charset="-128"/>
              </a:rPr>
              <a:t>おまけ</a:t>
            </a:r>
            <a:endParaRPr kumimoji="1" lang="en-US" altLang="ja-JP" sz="3600" dirty="0">
              <a:latin typeface="KFhimaji" panose="02000600000000000000" pitchFamily="2" charset="-128"/>
              <a:ea typeface="KFhimaji" panose="02000600000000000000" pitchFamily="2" charset="-128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z="4800">
                <a:latin typeface="KFhimaji" panose="02000600000000000000" pitchFamily="2" charset="-128"/>
                <a:ea typeface="KFhimaji" panose="02000600000000000000" pitchFamily="2" charset="-128"/>
              </a:rPr>
              <a:t>アウトライン</a:t>
            </a:r>
            <a:endParaRPr lang="en-US" sz="4800" dirty="0">
              <a:latin typeface="KFhimaji" panose="02000600000000000000" pitchFamily="2" charset="-128"/>
              <a:ea typeface="KFhimaji" panose="02000600000000000000" pitchFamily="2" charset="-128"/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1091303F-F71B-4E47-A565-DF3EEB53C9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1595" y="3771900"/>
            <a:ext cx="13716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3260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0"/>
          </p:nvPr>
        </p:nvSpPr>
        <p:spPr>
          <a:xfrm>
            <a:off x="7505" y="915566"/>
            <a:ext cx="9144000" cy="2931790"/>
          </a:xfrm>
        </p:spPr>
        <p:txBody>
          <a:bodyPr anchor="ctr"/>
          <a:lstStyle/>
          <a:p>
            <a:pPr algn="ctr"/>
            <a:r>
              <a:rPr kumimoji="1" lang="ja-JP" altLang="en-US" sz="6600">
                <a:latin typeface="KFhimaji" panose="02000600000000000000" pitchFamily="2" charset="-128"/>
                <a:ea typeface="KFhimaji" panose="02000600000000000000" pitchFamily="2" charset="-128"/>
              </a:rPr>
              <a:t>でもんすとれーしょん</a:t>
            </a:r>
            <a:endParaRPr kumimoji="1" lang="en-US" altLang="ja-JP" sz="6600" dirty="0">
              <a:latin typeface="KFhimaji" panose="02000600000000000000" pitchFamily="2" charset="-128"/>
              <a:ea typeface="KFhimaji" panose="02000600000000000000" pitchFamily="2" charset="-128"/>
            </a:endParaRPr>
          </a:p>
          <a:p>
            <a:pPr algn="ctr"/>
            <a:r>
              <a:rPr kumimoji="1" lang="ja-JP" altLang="en-US" sz="6600">
                <a:latin typeface="KFhimaji" panose="02000600000000000000" pitchFamily="2" charset="-128"/>
                <a:ea typeface="KFhimaji" panose="02000600000000000000" pitchFamily="2" charset="-128"/>
              </a:rPr>
              <a:t>しよう</a:t>
            </a:r>
            <a:r>
              <a:rPr kumimoji="1" lang="en-US" altLang="ja-JP" sz="6600" dirty="0">
                <a:latin typeface="KFhimaji" panose="02000600000000000000" pitchFamily="2" charset="-128"/>
                <a:ea typeface="KFhimaji" panose="02000600000000000000" pitchFamily="2" charset="-128"/>
              </a:rPr>
              <a:t>!!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45549F1E-038A-3748-BF56-5E014E98CC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51212"/>
            <a:ext cx="2592288" cy="2592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8140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0"/>
          </p:nvPr>
        </p:nvSpPr>
        <p:spPr>
          <a:xfrm>
            <a:off x="1475656" y="884466"/>
            <a:ext cx="7488832" cy="3744416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ja-JP" altLang="en-US" sz="3600">
                <a:latin typeface="KFhimaji" panose="02000600000000000000" pitchFamily="2" charset="-128"/>
                <a:ea typeface="KFhimaji" panose="02000600000000000000" pitchFamily="2" charset="-128"/>
              </a:rPr>
              <a:t>コンセプト</a:t>
            </a:r>
            <a:endParaRPr kumimoji="1" lang="en-US" altLang="ja-JP" sz="3600" dirty="0">
              <a:latin typeface="KFhimaji" panose="02000600000000000000" pitchFamily="2" charset="-128"/>
              <a:ea typeface="KFhimaji" panose="02000600000000000000" pitchFamily="2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3600">
                <a:latin typeface="KFhimaji" panose="02000600000000000000" pitchFamily="2" charset="-128"/>
                <a:ea typeface="KFhimaji" panose="02000600000000000000" pitchFamily="2" charset="-128"/>
              </a:rPr>
              <a:t>ゲーム説明</a:t>
            </a:r>
            <a:endParaRPr lang="en-US" altLang="ja-JP" sz="3600" dirty="0">
              <a:latin typeface="KFhimaji" panose="02000600000000000000" pitchFamily="2" charset="-128"/>
              <a:ea typeface="KFhimaji" panose="02000600000000000000" pitchFamily="2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sz="3600" dirty="0">
                <a:latin typeface="KFhimaji" panose="02000600000000000000" pitchFamily="2" charset="-128"/>
                <a:ea typeface="KFhimaji" panose="02000600000000000000" pitchFamily="2" charset="-128"/>
              </a:rPr>
              <a:t>GUI</a:t>
            </a:r>
            <a:r>
              <a:rPr kumimoji="1" lang="ja-JP" altLang="en-US" sz="3600">
                <a:latin typeface="KFhimaji" panose="02000600000000000000" pitchFamily="2" charset="-128"/>
                <a:ea typeface="KFhimaji" panose="02000600000000000000" pitchFamily="2" charset="-128"/>
              </a:rPr>
              <a:t>の作成</a:t>
            </a:r>
            <a:endParaRPr kumimoji="1" lang="en-US" altLang="ja-JP" sz="3600" dirty="0">
              <a:latin typeface="KFhimaji" panose="02000600000000000000" pitchFamily="2" charset="-128"/>
              <a:ea typeface="KFhimaji" panose="02000600000000000000" pitchFamily="2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3600">
                <a:latin typeface="KFhimaji" panose="02000600000000000000" pitchFamily="2" charset="-128"/>
                <a:ea typeface="KFhimaji" panose="02000600000000000000" pitchFamily="2" charset="-128"/>
              </a:rPr>
              <a:t>デモ</a:t>
            </a:r>
            <a:endParaRPr lang="en-US" altLang="ja-JP" sz="3600" dirty="0">
              <a:latin typeface="KFhimaji" panose="02000600000000000000" pitchFamily="2" charset="-128"/>
              <a:ea typeface="KFhimaji" panose="02000600000000000000" pitchFamily="2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ja-JP" altLang="en-US" sz="3600">
                <a:solidFill>
                  <a:srgbClr val="FF0000"/>
                </a:solidFill>
                <a:latin typeface="KFhimaji" panose="02000600000000000000" pitchFamily="2" charset="-128"/>
                <a:ea typeface="KFhimaji" panose="02000600000000000000" pitchFamily="2" charset="-128"/>
              </a:rPr>
              <a:t>今後の課題</a:t>
            </a:r>
            <a:endParaRPr kumimoji="1" lang="en-US" altLang="ja-JP" sz="3600" dirty="0">
              <a:solidFill>
                <a:srgbClr val="FF0000"/>
              </a:solidFill>
              <a:latin typeface="KFhimaji" panose="02000600000000000000" pitchFamily="2" charset="-128"/>
              <a:ea typeface="KFhimaji" panose="02000600000000000000" pitchFamily="2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3600">
                <a:latin typeface="KFhimaji" panose="02000600000000000000" pitchFamily="2" charset="-128"/>
                <a:ea typeface="KFhimaji" panose="02000600000000000000" pitchFamily="2" charset="-128"/>
              </a:rPr>
              <a:t>おまけ</a:t>
            </a:r>
            <a:endParaRPr kumimoji="1" lang="en-US" altLang="ja-JP" sz="3600" dirty="0">
              <a:latin typeface="KFhimaji" panose="02000600000000000000" pitchFamily="2" charset="-128"/>
              <a:ea typeface="KFhimaji" panose="02000600000000000000" pitchFamily="2" charset="-128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z="4800">
                <a:latin typeface="KFhimaji" panose="02000600000000000000" pitchFamily="2" charset="-128"/>
                <a:ea typeface="KFhimaji" panose="02000600000000000000" pitchFamily="2" charset="-128"/>
              </a:rPr>
              <a:t>アウトライン</a:t>
            </a:r>
            <a:endParaRPr lang="en-US" sz="4800" dirty="0">
              <a:latin typeface="KFhimaji" panose="02000600000000000000" pitchFamily="2" charset="-128"/>
              <a:ea typeface="KFhimaji" panose="02000600000000000000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659652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75656" y="-21771"/>
            <a:ext cx="7524328" cy="884466"/>
          </a:xfrm>
        </p:spPr>
        <p:txBody>
          <a:bodyPr/>
          <a:lstStyle/>
          <a:p>
            <a:r>
              <a:rPr lang="ja-JP" altLang="en-US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今後の課題</a:t>
            </a:r>
            <a:endParaRPr lang="ko-KR" altLang="en-US" dirty="0">
              <a:latin typeface="Hiragino Maru Gothic ProN W4" panose="020F0400000000000000" pitchFamily="34" charset="-128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DDB7BE64-120E-8447-AC12-8F16909C2719}"/>
              </a:ext>
            </a:extLst>
          </p:cNvPr>
          <p:cNvSpPr txBox="1"/>
          <p:nvPr/>
        </p:nvSpPr>
        <p:spPr>
          <a:xfrm>
            <a:off x="1850841" y="699542"/>
            <a:ext cx="6773958" cy="3903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ja-JP" altLang="en-US" sz="2400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話者認識</a:t>
            </a:r>
            <a:endParaRPr kumimoji="1" lang="en-US" altLang="ja-JP" sz="2400" dirty="0">
              <a:latin typeface="Hiragino Maru Gothic ProN W4" panose="020F0400000000000000" pitchFamily="34" charset="-128"/>
              <a:ea typeface="Hiragino Maru Gothic ProN W4" panose="020F0400000000000000" pitchFamily="34" charset="-128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ja-JP" altLang="en-US" sz="2400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プレイヤーによって対応の変化</a:t>
            </a:r>
            <a:endParaRPr kumimoji="1" lang="en-US" altLang="ja-JP" sz="2400" dirty="0">
              <a:latin typeface="Hiragino Maru Gothic ProN W4" panose="020F0400000000000000" pitchFamily="34" charset="-128"/>
              <a:ea typeface="Hiragino Maru Gothic ProN W4" panose="020F0400000000000000" pitchFamily="34" charset="-128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ja-JP" altLang="en-US" sz="2400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やり込み要素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ja-JP" altLang="en-US" sz="2400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会話機能の拡張</a:t>
            </a:r>
            <a:endParaRPr kumimoji="1" lang="en-US" altLang="ja-JP" sz="2400" dirty="0">
              <a:latin typeface="Hiragino Maru Gothic ProN W4" panose="020F0400000000000000" pitchFamily="34" charset="-128"/>
              <a:ea typeface="Hiragino Maru Gothic ProN W4" panose="020F0400000000000000" pitchFamily="34" charset="-128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ja-JP" altLang="en-US" sz="2400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ビジュアルの充実</a:t>
            </a:r>
            <a:endParaRPr kumimoji="1" lang="en-US" altLang="ja-JP" sz="2400" dirty="0">
              <a:latin typeface="Hiragino Maru Gothic ProN W4" panose="020F0400000000000000" pitchFamily="34" charset="-128"/>
              <a:ea typeface="Hiragino Maru Gothic ProN W4" panose="020F0400000000000000" pitchFamily="34" charset="-128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ja-JP" altLang="en-US" sz="2400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物語の充実</a:t>
            </a:r>
            <a:endParaRPr kumimoji="1" lang="en-US" altLang="ja-JP" sz="2400" dirty="0">
              <a:latin typeface="Hiragino Maru Gothic ProN W4" panose="020F0400000000000000" pitchFamily="34" charset="-128"/>
              <a:ea typeface="Hiragino Maru Gothic ProN W4" panose="020F0400000000000000" pitchFamily="34" charset="-128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ja-JP" altLang="en-US" sz="2400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プレーして面白いと思う物語</a:t>
            </a:r>
            <a:endParaRPr kumimoji="1" lang="en-US" altLang="ja-JP" sz="2400" dirty="0">
              <a:latin typeface="Hiragino Maru Gothic ProN W4" panose="020F0400000000000000" pitchFamily="34" charset="-128"/>
              <a:ea typeface="Hiragino Maru Gothic ProN W4" panose="020F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007565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0"/>
          </p:nvPr>
        </p:nvSpPr>
        <p:spPr>
          <a:xfrm>
            <a:off x="1475656" y="884466"/>
            <a:ext cx="7488832" cy="3744416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ja-JP" altLang="en-US" sz="3600">
                <a:latin typeface="KFhimaji" panose="02000600000000000000" pitchFamily="2" charset="-128"/>
                <a:ea typeface="KFhimaji" panose="02000600000000000000" pitchFamily="2" charset="-128"/>
              </a:rPr>
              <a:t>コンセプト</a:t>
            </a:r>
            <a:endParaRPr kumimoji="1" lang="en-US" altLang="ja-JP" sz="3600" dirty="0">
              <a:latin typeface="KFhimaji" panose="02000600000000000000" pitchFamily="2" charset="-128"/>
              <a:ea typeface="KFhimaji" panose="02000600000000000000" pitchFamily="2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3600">
                <a:latin typeface="KFhimaji" panose="02000600000000000000" pitchFamily="2" charset="-128"/>
                <a:ea typeface="KFhimaji" panose="02000600000000000000" pitchFamily="2" charset="-128"/>
              </a:rPr>
              <a:t>ゲーム説明</a:t>
            </a:r>
            <a:endParaRPr lang="en-US" altLang="ja-JP" sz="3600" dirty="0">
              <a:latin typeface="KFhimaji" panose="02000600000000000000" pitchFamily="2" charset="-128"/>
              <a:ea typeface="KFhimaji" panose="02000600000000000000" pitchFamily="2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sz="3600" dirty="0">
                <a:latin typeface="KFhimaji" panose="02000600000000000000" pitchFamily="2" charset="-128"/>
                <a:ea typeface="KFhimaji" panose="02000600000000000000" pitchFamily="2" charset="-128"/>
              </a:rPr>
              <a:t>GUI</a:t>
            </a:r>
            <a:r>
              <a:rPr kumimoji="1" lang="ja-JP" altLang="en-US" sz="3600">
                <a:latin typeface="KFhimaji" panose="02000600000000000000" pitchFamily="2" charset="-128"/>
                <a:ea typeface="KFhimaji" panose="02000600000000000000" pitchFamily="2" charset="-128"/>
              </a:rPr>
              <a:t>の作成</a:t>
            </a:r>
            <a:endParaRPr kumimoji="1" lang="en-US" altLang="ja-JP" sz="3600" dirty="0">
              <a:latin typeface="KFhimaji" panose="02000600000000000000" pitchFamily="2" charset="-128"/>
              <a:ea typeface="KFhimaji" panose="02000600000000000000" pitchFamily="2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3600">
                <a:latin typeface="KFhimaji" panose="02000600000000000000" pitchFamily="2" charset="-128"/>
                <a:ea typeface="KFhimaji" panose="02000600000000000000" pitchFamily="2" charset="-128"/>
              </a:rPr>
              <a:t>デモ</a:t>
            </a:r>
            <a:endParaRPr lang="en-US" altLang="ja-JP" sz="3600" dirty="0">
              <a:latin typeface="KFhimaji" panose="02000600000000000000" pitchFamily="2" charset="-128"/>
              <a:ea typeface="KFhimaji" panose="02000600000000000000" pitchFamily="2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ja-JP" altLang="en-US" sz="3600">
                <a:latin typeface="KFhimaji" panose="02000600000000000000" pitchFamily="2" charset="-128"/>
                <a:ea typeface="KFhimaji" panose="02000600000000000000" pitchFamily="2" charset="-128"/>
              </a:rPr>
              <a:t>今後の課題</a:t>
            </a:r>
            <a:endParaRPr kumimoji="1" lang="en-US" altLang="ja-JP" sz="3600" dirty="0">
              <a:latin typeface="KFhimaji" panose="02000600000000000000" pitchFamily="2" charset="-128"/>
              <a:ea typeface="KFhimaji" panose="02000600000000000000" pitchFamily="2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3600">
                <a:solidFill>
                  <a:srgbClr val="FF0000"/>
                </a:solidFill>
                <a:latin typeface="KFhimaji" panose="02000600000000000000" pitchFamily="2" charset="-128"/>
                <a:ea typeface="KFhimaji" panose="02000600000000000000" pitchFamily="2" charset="-128"/>
              </a:rPr>
              <a:t>おまけ</a:t>
            </a:r>
            <a:endParaRPr kumimoji="1" lang="en-US" altLang="ja-JP" sz="3600" dirty="0">
              <a:solidFill>
                <a:srgbClr val="FF0000"/>
              </a:solidFill>
              <a:latin typeface="KFhimaji" panose="02000600000000000000" pitchFamily="2" charset="-128"/>
              <a:ea typeface="KFhimaji" panose="02000600000000000000" pitchFamily="2" charset="-128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z="4800">
                <a:latin typeface="KFhimaji" panose="02000600000000000000" pitchFamily="2" charset="-128"/>
                <a:ea typeface="KFhimaji" panose="02000600000000000000" pitchFamily="2" charset="-128"/>
              </a:rPr>
              <a:t>アウトライン</a:t>
            </a:r>
            <a:endParaRPr lang="en-US" sz="4800" dirty="0">
              <a:latin typeface="KFhimaji" panose="02000600000000000000" pitchFamily="2" charset="-128"/>
              <a:ea typeface="KFhimaji" panose="02000600000000000000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668068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A2A56D1E-678A-9B4E-8CDB-6A86B642F0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4515966"/>
          </a:xfrm>
        </p:spPr>
        <p:txBody>
          <a:bodyPr/>
          <a:lstStyle/>
          <a:p>
            <a:pPr algn="ctr"/>
            <a:r>
              <a:rPr lang="ja-JP" altLang="en-US" sz="16600">
                <a:solidFill>
                  <a:schemeClr val="tx1"/>
                </a:solidFill>
                <a:latin typeface="k8x12S" panose="020B0509000000000000" pitchFamily="49" charset="-128"/>
                <a:ea typeface="k8x12S" panose="020B0509000000000000" pitchFamily="49" charset="-128"/>
              </a:rPr>
              <a:t>音声クエスト</a:t>
            </a:r>
            <a:endParaRPr lang="en-US" sz="16600" dirty="0">
              <a:solidFill>
                <a:schemeClr val="tx1"/>
              </a:solidFill>
              <a:latin typeface="k8x12S" panose="020B0509000000000000" pitchFamily="49" charset="-128"/>
              <a:ea typeface="k8x12S" panose="020B0509000000000000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89175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A2A56D1E-678A-9B4E-8CDB-6A86B642F0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4515966"/>
          </a:xfrm>
        </p:spPr>
        <p:txBody>
          <a:bodyPr/>
          <a:lstStyle/>
          <a:p>
            <a:pPr algn="ctr"/>
            <a:r>
              <a:rPr lang="ja-JP" altLang="en-US" sz="6000">
                <a:solidFill>
                  <a:schemeClr val="tx1"/>
                </a:solidFill>
                <a:latin typeface="MisakiGothic" panose="020B0509000000000000" pitchFamily="49" charset="-128"/>
                <a:ea typeface="MisakiGothic" panose="020B0509000000000000" pitchFamily="49" charset="-128"/>
              </a:rPr>
              <a:t>それでは</a:t>
            </a:r>
            <a:br>
              <a:rPr lang="en-US" altLang="ja-JP" sz="6000" dirty="0">
                <a:solidFill>
                  <a:schemeClr val="tx1"/>
                </a:solidFill>
                <a:latin typeface="MisakiGothic" panose="020B0509000000000000" pitchFamily="49" charset="-128"/>
                <a:ea typeface="MisakiGothic" panose="020B0509000000000000" pitchFamily="49" charset="-128"/>
              </a:rPr>
            </a:br>
            <a:r>
              <a:rPr lang="ja-JP" altLang="en-US" sz="6000">
                <a:solidFill>
                  <a:schemeClr val="tx1"/>
                </a:solidFill>
                <a:latin typeface="MisakiGothic" panose="020B0509000000000000" pitchFamily="49" charset="-128"/>
                <a:ea typeface="MisakiGothic" panose="020B0509000000000000" pitchFamily="49" charset="-128"/>
              </a:rPr>
              <a:t>デモンストレーション</a:t>
            </a:r>
            <a:r>
              <a:rPr lang="en-US" altLang="ja-JP" sz="6000" dirty="0">
                <a:solidFill>
                  <a:schemeClr val="tx1"/>
                </a:solidFill>
                <a:latin typeface="MisakiGothic" panose="020B0509000000000000" pitchFamily="49" charset="-128"/>
                <a:ea typeface="MisakiGothic" panose="020B0509000000000000" pitchFamily="49" charset="-128"/>
              </a:rPr>
              <a:t>!!</a:t>
            </a:r>
            <a:endParaRPr lang="en-US" sz="6000" dirty="0">
              <a:solidFill>
                <a:schemeClr val="tx1"/>
              </a:solidFill>
              <a:latin typeface="MisakiGothic" panose="020B0509000000000000" pitchFamily="49" charset="-128"/>
              <a:ea typeface="MisakiGothic" panose="020B0509000000000000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74267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3867894"/>
          </a:xfrm>
        </p:spPr>
        <p:txBody>
          <a:bodyPr/>
          <a:lstStyle/>
          <a:p>
            <a:pPr algn="ctr"/>
            <a:r>
              <a:rPr lang="ja-JP" altLang="en-US" sz="6200">
                <a:latin typeface="KFhimaji" panose="02000600000000000000" pitchFamily="2" charset="-128"/>
                <a:ea typeface="KFhimaji" panose="02000600000000000000" pitchFamily="2" charset="-128"/>
              </a:rPr>
              <a:t>ご静聴</a:t>
            </a:r>
            <a:br>
              <a:rPr lang="en-US" altLang="ja-JP" sz="6200" dirty="0">
                <a:latin typeface="KFhimaji" panose="02000600000000000000" pitchFamily="2" charset="-128"/>
                <a:ea typeface="KFhimaji" panose="02000600000000000000" pitchFamily="2" charset="-128"/>
              </a:rPr>
            </a:br>
            <a:r>
              <a:rPr lang="ja-JP" altLang="en-US" sz="6200">
                <a:latin typeface="KFhimaji" panose="02000600000000000000" pitchFamily="2" charset="-128"/>
                <a:ea typeface="KFhimaji" panose="02000600000000000000" pitchFamily="2" charset="-128"/>
              </a:rPr>
              <a:t>ありがとうございました</a:t>
            </a:r>
            <a:endParaRPr lang="en-US" sz="6200" dirty="0">
              <a:latin typeface="KFhimaji" panose="02000600000000000000" pitchFamily="2" charset="-128"/>
              <a:ea typeface="KFhimaji" panose="02000600000000000000" pitchFamily="2" charset="-128"/>
            </a:endParaRP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137DE322-F66E-F24D-9477-016B193260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8153" y="3075806"/>
            <a:ext cx="2067694" cy="2067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1252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0"/>
          </p:nvPr>
        </p:nvSpPr>
        <p:spPr>
          <a:xfrm>
            <a:off x="1475656" y="884466"/>
            <a:ext cx="7488832" cy="3744416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ja-JP" altLang="en-US" sz="3600">
                <a:latin typeface="KFhimaji" panose="02000600000000000000" pitchFamily="2" charset="-128"/>
                <a:ea typeface="KFhimaji" panose="02000600000000000000" pitchFamily="2" charset="-128"/>
              </a:rPr>
              <a:t>コンセプト</a:t>
            </a:r>
            <a:endParaRPr kumimoji="1" lang="en-US" altLang="ja-JP" sz="3600" dirty="0">
              <a:latin typeface="KFhimaji" panose="02000600000000000000" pitchFamily="2" charset="-128"/>
              <a:ea typeface="KFhimaji" panose="02000600000000000000" pitchFamily="2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3600">
                <a:latin typeface="KFhimaji" panose="02000600000000000000" pitchFamily="2" charset="-128"/>
                <a:ea typeface="KFhimaji" panose="02000600000000000000" pitchFamily="2" charset="-128"/>
              </a:rPr>
              <a:t>ゲーム説明</a:t>
            </a:r>
            <a:endParaRPr lang="en-US" altLang="ja-JP" sz="3600" dirty="0">
              <a:latin typeface="KFhimaji" panose="02000600000000000000" pitchFamily="2" charset="-128"/>
              <a:ea typeface="KFhimaji" panose="02000600000000000000" pitchFamily="2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sz="3600" dirty="0">
                <a:latin typeface="KFhimaji" panose="02000600000000000000" pitchFamily="2" charset="-128"/>
                <a:ea typeface="KFhimaji" panose="02000600000000000000" pitchFamily="2" charset="-128"/>
              </a:rPr>
              <a:t>GUI</a:t>
            </a:r>
            <a:r>
              <a:rPr kumimoji="1" lang="ja-JP" altLang="en-US" sz="3600">
                <a:latin typeface="KFhimaji" panose="02000600000000000000" pitchFamily="2" charset="-128"/>
                <a:ea typeface="KFhimaji" panose="02000600000000000000" pitchFamily="2" charset="-128"/>
              </a:rPr>
              <a:t>の作成</a:t>
            </a:r>
            <a:endParaRPr kumimoji="1" lang="en-US" altLang="ja-JP" sz="3600" dirty="0">
              <a:latin typeface="KFhimaji" panose="02000600000000000000" pitchFamily="2" charset="-128"/>
              <a:ea typeface="KFhimaji" panose="02000600000000000000" pitchFamily="2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3600">
                <a:latin typeface="KFhimaji" panose="02000600000000000000" pitchFamily="2" charset="-128"/>
                <a:ea typeface="KFhimaji" panose="02000600000000000000" pitchFamily="2" charset="-128"/>
              </a:rPr>
              <a:t>デモ</a:t>
            </a:r>
            <a:endParaRPr lang="en-US" altLang="ja-JP" sz="3600" dirty="0">
              <a:latin typeface="KFhimaji" panose="02000600000000000000" pitchFamily="2" charset="-128"/>
              <a:ea typeface="KFhimaji" panose="02000600000000000000" pitchFamily="2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ja-JP" altLang="en-US" sz="3600">
                <a:latin typeface="KFhimaji" panose="02000600000000000000" pitchFamily="2" charset="-128"/>
                <a:ea typeface="KFhimaji" panose="02000600000000000000" pitchFamily="2" charset="-128"/>
              </a:rPr>
              <a:t>今後の課題</a:t>
            </a:r>
            <a:endParaRPr kumimoji="1" lang="en-US" altLang="ja-JP" sz="3600" dirty="0">
              <a:latin typeface="KFhimaji" panose="02000600000000000000" pitchFamily="2" charset="-128"/>
              <a:ea typeface="KFhimaji" panose="02000600000000000000" pitchFamily="2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3600">
                <a:latin typeface="KFhimaji" panose="02000600000000000000" pitchFamily="2" charset="-128"/>
                <a:ea typeface="KFhimaji" panose="02000600000000000000" pitchFamily="2" charset="-128"/>
              </a:rPr>
              <a:t>おまけ</a:t>
            </a:r>
            <a:endParaRPr kumimoji="1" lang="en-US" altLang="ja-JP" sz="3600" dirty="0">
              <a:latin typeface="KFhimaji" panose="02000600000000000000" pitchFamily="2" charset="-128"/>
              <a:ea typeface="KFhimaji" panose="02000600000000000000" pitchFamily="2" charset="-128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z="4800">
                <a:latin typeface="KFhimaji" panose="02000600000000000000" pitchFamily="2" charset="-128"/>
                <a:ea typeface="KFhimaji" panose="02000600000000000000" pitchFamily="2" charset="-128"/>
              </a:rPr>
              <a:t>アウトライン</a:t>
            </a:r>
            <a:endParaRPr lang="en-US" sz="4800" dirty="0">
              <a:latin typeface="KFhimaji" panose="02000600000000000000" pitchFamily="2" charset="-128"/>
              <a:ea typeface="KFhimaji" panose="02000600000000000000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905944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0"/>
          </p:nvPr>
        </p:nvSpPr>
        <p:spPr>
          <a:xfrm>
            <a:off x="1475656" y="884466"/>
            <a:ext cx="7488832" cy="3744416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ja-JP" altLang="en-US" sz="3600">
                <a:solidFill>
                  <a:srgbClr val="FF0000"/>
                </a:solidFill>
                <a:latin typeface="KFhimaji" panose="02000600000000000000" pitchFamily="2" charset="-128"/>
                <a:ea typeface="KFhimaji" panose="02000600000000000000" pitchFamily="2" charset="-128"/>
              </a:rPr>
              <a:t>コンセプト</a:t>
            </a:r>
            <a:endParaRPr kumimoji="1" lang="en-US" altLang="ja-JP" sz="3600" dirty="0">
              <a:solidFill>
                <a:srgbClr val="FF0000"/>
              </a:solidFill>
              <a:latin typeface="KFhimaji" panose="02000600000000000000" pitchFamily="2" charset="-128"/>
              <a:ea typeface="KFhimaji" panose="02000600000000000000" pitchFamily="2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3600">
                <a:latin typeface="KFhimaji" panose="02000600000000000000" pitchFamily="2" charset="-128"/>
                <a:ea typeface="KFhimaji" panose="02000600000000000000" pitchFamily="2" charset="-128"/>
              </a:rPr>
              <a:t>ゲーム説明</a:t>
            </a:r>
            <a:endParaRPr lang="en-US" altLang="ja-JP" sz="3600" dirty="0">
              <a:latin typeface="KFhimaji" panose="02000600000000000000" pitchFamily="2" charset="-128"/>
              <a:ea typeface="KFhimaji" panose="02000600000000000000" pitchFamily="2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sz="3600" dirty="0">
                <a:latin typeface="KFhimaji" panose="02000600000000000000" pitchFamily="2" charset="-128"/>
                <a:ea typeface="KFhimaji" panose="02000600000000000000" pitchFamily="2" charset="-128"/>
              </a:rPr>
              <a:t>GUI</a:t>
            </a:r>
            <a:r>
              <a:rPr kumimoji="1" lang="ja-JP" altLang="en-US" sz="3600">
                <a:latin typeface="KFhimaji" panose="02000600000000000000" pitchFamily="2" charset="-128"/>
                <a:ea typeface="KFhimaji" panose="02000600000000000000" pitchFamily="2" charset="-128"/>
              </a:rPr>
              <a:t>の作成</a:t>
            </a:r>
            <a:endParaRPr kumimoji="1" lang="en-US" altLang="ja-JP" sz="3600" dirty="0">
              <a:latin typeface="KFhimaji" panose="02000600000000000000" pitchFamily="2" charset="-128"/>
              <a:ea typeface="KFhimaji" panose="02000600000000000000" pitchFamily="2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3600">
                <a:latin typeface="KFhimaji" panose="02000600000000000000" pitchFamily="2" charset="-128"/>
                <a:ea typeface="KFhimaji" panose="02000600000000000000" pitchFamily="2" charset="-128"/>
              </a:rPr>
              <a:t>デモ</a:t>
            </a:r>
            <a:endParaRPr lang="en-US" altLang="ja-JP" sz="3600" dirty="0">
              <a:latin typeface="KFhimaji" panose="02000600000000000000" pitchFamily="2" charset="-128"/>
              <a:ea typeface="KFhimaji" panose="02000600000000000000" pitchFamily="2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ja-JP" altLang="en-US" sz="3600">
                <a:latin typeface="KFhimaji" panose="02000600000000000000" pitchFamily="2" charset="-128"/>
                <a:ea typeface="KFhimaji" panose="02000600000000000000" pitchFamily="2" charset="-128"/>
              </a:rPr>
              <a:t>今後の課題</a:t>
            </a:r>
            <a:endParaRPr kumimoji="1" lang="en-US" altLang="ja-JP" sz="3600" dirty="0">
              <a:latin typeface="KFhimaji" panose="02000600000000000000" pitchFamily="2" charset="-128"/>
              <a:ea typeface="KFhimaji" panose="02000600000000000000" pitchFamily="2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3600">
                <a:latin typeface="KFhimaji" panose="02000600000000000000" pitchFamily="2" charset="-128"/>
                <a:ea typeface="KFhimaji" panose="02000600000000000000" pitchFamily="2" charset="-128"/>
              </a:rPr>
              <a:t>おまけ</a:t>
            </a:r>
            <a:endParaRPr kumimoji="1" lang="en-US" altLang="ja-JP" sz="3600" dirty="0">
              <a:latin typeface="KFhimaji" panose="02000600000000000000" pitchFamily="2" charset="-128"/>
              <a:ea typeface="KFhimaji" panose="02000600000000000000" pitchFamily="2" charset="-128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z="4800">
                <a:latin typeface="KFhimaji" panose="02000600000000000000" pitchFamily="2" charset="-128"/>
                <a:ea typeface="KFhimaji" panose="02000600000000000000" pitchFamily="2" charset="-128"/>
              </a:rPr>
              <a:t>アウトライン</a:t>
            </a:r>
            <a:endParaRPr lang="en-US" sz="4800" dirty="0">
              <a:latin typeface="KFhimaji" panose="02000600000000000000" pitchFamily="2" charset="-128"/>
              <a:ea typeface="KFhimaji" panose="02000600000000000000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127841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51520" y="1059582"/>
            <a:ext cx="8640959" cy="244827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ja-JP" altLang="en-US" sz="3200" b="1">
                <a:solidFill>
                  <a:schemeClr val="accent6">
                    <a:lumMod val="75000"/>
                  </a:schemeClr>
                </a:solidFill>
                <a:latin typeface="KFhimaji" panose="02000600000000000000" pitchFamily="2" charset="-128"/>
                <a:ea typeface="KFhimaji" panose="02000600000000000000" pitchFamily="2" charset="-128"/>
                <a:cs typeface="Arial" pitchFamily="34" charset="0"/>
              </a:rPr>
              <a:t>最近寒くなりましたね。</a:t>
            </a:r>
            <a:endParaRPr lang="en-US" altLang="ja-JP" sz="3200" b="1" dirty="0">
              <a:solidFill>
                <a:schemeClr val="accent6">
                  <a:lumMod val="75000"/>
                </a:schemeClr>
              </a:solidFill>
              <a:latin typeface="KFhimaji" panose="02000600000000000000" pitchFamily="2" charset="-128"/>
              <a:ea typeface="KFhimaji" panose="02000600000000000000" pitchFamily="2" charset="-128"/>
              <a:cs typeface="Arial" pitchFamily="34" charset="0"/>
            </a:endParaRPr>
          </a:p>
          <a:p>
            <a:pPr>
              <a:lnSpc>
                <a:spcPct val="150000"/>
              </a:lnSpc>
            </a:pPr>
            <a:r>
              <a:rPr lang="ja-JP" altLang="en-US" sz="3200" b="1">
                <a:solidFill>
                  <a:schemeClr val="accent6">
                    <a:lumMod val="75000"/>
                  </a:schemeClr>
                </a:solidFill>
                <a:latin typeface="KFhimaji" panose="02000600000000000000" pitchFamily="2" charset="-128"/>
                <a:ea typeface="KFhimaji" panose="02000600000000000000" pitchFamily="2" charset="-128"/>
                <a:cs typeface="Arial" pitchFamily="34" charset="0"/>
              </a:rPr>
              <a:t>もうすぐクリスマスですし、心の温もりがほしいですね。</a:t>
            </a:r>
            <a:endParaRPr lang="en-US" altLang="ja-JP" sz="3200" b="1" dirty="0">
              <a:solidFill>
                <a:schemeClr val="accent6">
                  <a:lumMod val="75000"/>
                </a:schemeClr>
              </a:solidFill>
              <a:latin typeface="KFhimaji" panose="02000600000000000000" pitchFamily="2" charset="-128"/>
              <a:ea typeface="KFhimaji" panose="02000600000000000000" pitchFamily="2" charset="-128"/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-72008"/>
            <a:ext cx="9144000" cy="1131590"/>
          </a:xfrm>
        </p:spPr>
        <p:txBody>
          <a:bodyPr/>
          <a:lstStyle/>
          <a:p>
            <a:r>
              <a:rPr lang="ja-JP" altLang="en-US" sz="6000">
                <a:solidFill>
                  <a:schemeClr val="accent6">
                    <a:lumMod val="75000"/>
                  </a:schemeClr>
                </a:solidFill>
                <a:latin typeface="KFhimaji" panose="02000600000000000000" pitchFamily="2" charset="-128"/>
                <a:ea typeface="KFhimaji" panose="02000600000000000000" pitchFamily="2" charset="-128"/>
              </a:rPr>
              <a:t>コンセプト</a:t>
            </a:r>
            <a:endParaRPr lang="en-US" sz="6000" dirty="0">
              <a:solidFill>
                <a:schemeClr val="accent6">
                  <a:lumMod val="75000"/>
                </a:schemeClr>
              </a:solidFill>
              <a:latin typeface="KFhimaji" panose="02000600000000000000" pitchFamily="2" charset="-128"/>
              <a:ea typeface="KFhimaji" panose="02000600000000000000" pitchFamily="2" charset="-128"/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302EDBBD-EFD1-5846-AA9F-A4373CC159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8264" y="2664296"/>
            <a:ext cx="2314956" cy="2479204"/>
          </a:xfrm>
          <a:prstGeom prst="rect">
            <a:avLst/>
          </a:prstGeom>
        </p:spPr>
      </p:pic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F4BFE7E4-CF96-BC49-809D-14EEC3EF6EC5}"/>
              </a:ext>
            </a:extLst>
          </p:cNvPr>
          <p:cNvSpPr txBox="1"/>
          <p:nvPr/>
        </p:nvSpPr>
        <p:spPr>
          <a:xfrm>
            <a:off x="254968" y="3651870"/>
            <a:ext cx="654928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spcBef>
                <a:spcPct val="20000"/>
              </a:spcBef>
            </a:pPr>
            <a:r>
              <a:rPr lang="ja-JP" altLang="en-US" sz="3200" b="1">
                <a:solidFill>
                  <a:schemeClr val="accent6">
                    <a:lumMod val="75000"/>
                  </a:schemeClr>
                </a:solidFill>
                <a:latin typeface="KFhimaji" panose="02000600000000000000" pitchFamily="2" charset="-128"/>
                <a:ea typeface="KFhimaji" panose="02000600000000000000" pitchFamily="2" charset="-128"/>
                <a:cs typeface="Arial" pitchFamily="34" charset="0"/>
              </a:rPr>
              <a:t>我々</a:t>
            </a:r>
            <a:r>
              <a:rPr lang="en-US" altLang="ja-JP" sz="3200" b="1" dirty="0" err="1">
                <a:solidFill>
                  <a:schemeClr val="accent6">
                    <a:lumMod val="75000"/>
                  </a:schemeClr>
                </a:solidFill>
                <a:latin typeface="KFhimaji" panose="02000600000000000000" pitchFamily="2" charset="-128"/>
                <a:ea typeface="KFhimaji" panose="02000600000000000000" pitchFamily="2" charset="-128"/>
                <a:cs typeface="Arial" pitchFamily="34" charset="0"/>
              </a:rPr>
              <a:t>eeic</a:t>
            </a:r>
            <a:r>
              <a:rPr lang="ja-JP" altLang="en-US" sz="3200" b="1">
                <a:solidFill>
                  <a:schemeClr val="accent6">
                    <a:lumMod val="75000"/>
                  </a:schemeClr>
                </a:solidFill>
                <a:latin typeface="KFhimaji" panose="02000600000000000000" pitchFamily="2" charset="-128"/>
                <a:ea typeface="KFhimaji" panose="02000600000000000000" pitchFamily="2" charset="-128"/>
                <a:cs typeface="Arial" pitchFamily="34" charset="0"/>
              </a:rPr>
              <a:t>の人間に足りないものを補えないかな</a:t>
            </a:r>
            <a:r>
              <a:rPr lang="en-US" altLang="ja-JP" sz="3200" b="1" dirty="0">
                <a:solidFill>
                  <a:schemeClr val="accent6">
                    <a:lumMod val="75000"/>
                  </a:schemeClr>
                </a:solidFill>
                <a:latin typeface="KFhimaji" panose="02000600000000000000" pitchFamily="2" charset="-128"/>
                <a:ea typeface="KFhimaji" panose="02000600000000000000" pitchFamily="2" charset="-128"/>
                <a:cs typeface="Arial" pitchFamily="34" charset="0"/>
              </a:rPr>
              <a:t>…</a:t>
            </a:r>
          </a:p>
          <a:p>
            <a:endParaRPr kumimoji="1" lang="ja-JP" altLang="en-US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5111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1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51520" y="915566"/>
            <a:ext cx="8712967" cy="3456384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ja-JP" altLang="en-US" sz="3600" b="1">
                <a:solidFill>
                  <a:srgbClr val="FF0000"/>
                </a:solidFill>
                <a:latin typeface="KFhimaji" panose="02000600000000000000" pitchFamily="2" charset="-128"/>
                <a:ea typeface="KFhimaji" panose="02000600000000000000" pitchFamily="2" charset="-128"/>
                <a:cs typeface="Arial" pitchFamily="34" charset="0"/>
              </a:rPr>
              <a:t>そうだ</a:t>
            </a:r>
            <a:r>
              <a:rPr lang="en-US" altLang="ja-JP" sz="3600" b="1" dirty="0">
                <a:solidFill>
                  <a:srgbClr val="FF0000"/>
                </a:solidFill>
                <a:latin typeface="KFhimaji" panose="02000600000000000000" pitchFamily="2" charset="-128"/>
                <a:ea typeface="KFhimaji" panose="02000600000000000000" pitchFamily="2" charset="-128"/>
                <a:cs typeface="Arial" pitchFamily="34" charset="0"/>
              </a:rPr>
              <a:t>!!</a:t>
            </a:r>
          </a:p>
          <a:p>
            <a:pPr>
              <a:lnSpc>
                <a:spcPct val="150000"/>
              </a:lnSpc>
            </a:pPr>
            <a:r>
              <a:rPr lang="ja-JP" altLang="en-US" sz="3600" b="1">
                <a:solidFill>
                  <a:srgbClr val="FF0000"/>
                </a:solidFill>
                <a:latin typeface="KFhimaji" panose="02000600000000000000" pitchFamily="2" charset="-128"/>
                <a:ea typeface="KFhimaji" panose="02000600000000000000" pitchFamily="2" charset="-128"/>
                <a:cs typeface="Arial" pitchFamily="34" charset="0"/>
              </a:rPr>
              <a:t>音声対話システムを使って</a:t>
            </a:r>
            <a:endParaRPr lang="en-US" altLang="ja-JP" sz="3600" b="1" dirty="0">
              <a:solidFill>
                <a:srgbClr val="FF0000"/>
              </a:solidFill>
              <a:latin typeface="KFhimaji" panose="02000600000000000000" pitchFamily="2" charset="-128"/>
              <a:ea typeface="KFhimaji" panose="02000600000000000000" pitchFamily="2" charset="-128"/>
              <a:cs typeface="Arial" pitchFamily="34" charset="0"/>
            </a:endParaRPr>
          </a:p>
          <a:p>
            <a:pPr>
              <a:lnSpc>
                <a:spcPct val="150000"/>
              </a:lnSpc>
            </a:pPr>
            <a:r>
              <a:rPr lang="ja-JP" altLang="en-US" sz="3600" b="1">
                <a:solidFill>
                  <a:srgbClr val="FF0000"/>
                </a:solidFill>
                <a:latin typeface="KFhimaji" panose="02000600000000000000" pitchFamily="2" charset="-128"/>
                <a:ea typeface="KFhimaji" panose="02000600000000000000" pitchFamily="2" charset="-128"/>
                <a:cs typeface="Arial" pitchFamily="34" charset="0"/>
              </a:rPr>
              <a:t>疑似デートをしよう</a:t>
            </a:r>
            <a:r>
              <a:rPr lang="en-US" altLang="ja-JP" sz="3600" b="1" dirty="0">
                <a:solidFill>
                  <a:srgbClr val="FF0000"/>
                </a:solidFill>
                <a:latin typeface="KFhimaji" panose="02000600000000000000" pitchFamily="2" charset="-128"/>
                <a:ea typeface="KFhimaji" panose="02000600000000000000" pitchFamily="2" charset="-128"/>
                <a:cs typeface="Arial" pitchFamily="34" charset="0"/>
              </a:rPr>
              <a:t>!!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31590"/>
          </a:xfrm>
        </p:spPr>
        <p:txBody>
          <a:bodyPr/>
          <a:lstStyle/>
          <a:p>
            <a:r>
              <a:rPr lang="ja-JP" altLang="en-US" sz="6000">
                <a:solidFill>
                  <a:schemeClr val="accent6">
                    <a:lumMod val="75000"/>
                  </a:schemeClr>
                </a:solidFill>
                <a:latin typeface="KFhimaji" panose="02000600000000000000" pitchFamily="2" charset="-128"/>
                <a:ea typeface="KFhimaji" panose="02000600000000000000" pitchFamily="2" charset="-128"/>
              </a:rPr>
              <a:t>コンセプト</a:t>
            </a:r>
            <a:endParaRPr lang="en-US" sz="6000" dirty="0">
              <a:solidFill>
                <a:schemeClr val="accent6">
                  <a:lumMod val="75000"/>
                </a:schemeClr>
              </a:solidFill>
              <a:latin typeface="KFhimaji" panose="02000600000000000000" pitchFamily="2" charset="-128"/>
              <a:ea typeface="KFhimaji" panose="02000600000000000000" pitchFamily="2" charset="-128"/>
            </a:endParaRP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7724B9BB-0813-A54E-A225-A742BF0BFE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160" y="2011660"/>
            <a:ext cx="3131840" cy="3131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769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0"/>
          </p:nvPr>
        </p:nvSpPr>
        <p:spPr>
          <a:xfrm>
            <a:off x="1475656" y="884466"/>
            <a:ext cx="7488832" cy="3744416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ja-JP" altLang="en-US" sz="3600">
                <a:latin typeface="KFhimaji" panose="02000600000000000000" pitchFamily="2" charset="-128"/>
                <a:ea typeface="KFhimaji" panose="02000600000000000000" pitchFamily="2" charset="-128"/>
              </a:rPr>
              <a:t>コンセプト</a:t>
            </a:r>
            <a:endParaRPr kumimoji="1" lang="en-US" altLang="ja-JP" sz="3600" dirty="0">
              <a:latin typeface="KFhimaji" panose="02000600000000000000" pitchFamily="2" charset="-128"/>
              <a:ea typeface="KFhimaji" panose="02000600000000000000" pitchFamily="2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3600">
                <a:solidFill>
                  <a:srgbClr val="FF0000"/>
                </a:solidFill>
                <a:latin typeface="KFhimaji" panose="02000600000000000000" pitchFamily="2" charset="-128"/>
                <a:ea typeface="KFhimaji" panose="02000600000000000000" pitchFamily="2" charset="-128"/>
              </a:rPr>
              <a:t>ゲーム説明</a:t>
            </a:r>
            <a:endParaRPr lang="en-US" altLang="ja-JP" sz="3600" dirty="0">
              <a:solidFill>
                <a:srgbClr val="FF0000"/>
              </a:solidFill>
              <a:latin typeface="KFhimaji" panose="02000600000000000000" pitchFamily="2" charset="-128"/>
              <a:ea typeface="KFhimaji" panose="02000600000000000000" pitchFamily="2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sz="3600" dirty="0">
                <a:latin typeface="KFhimaji" panose="02000600000000000000" pitchFamily="2" charset="-128"/>
                <a:ea typeface="KFhimaji" panose="02000600000000000000" pitchFamily="2" charset="-128"/>
              </a:rPr>
              <a:t>GUI</a:t>
            </a:r>
            <a:r>
              <a:rPr kumimoji="1" lang="ja-JP" altLang="en-US" sz="3600">
                <a:latin typeface="KFhimaji" panose="02000600000000000000" pitchFamily="2" charset="-128"/>
                <a:ea typeface="KFhimaji" panose="02000600000000000000" pitchFamily="2" charset="-128"/>
              </a:rPr>
              <a:t>の作成</a:t>
            </a:r>
            <a:endParaRPr kumimoji="1" lang="en-US" altLang="ja-JP" sz="3600" dirty="0">
              <a:latin typeface="KFhimaji" panose="02000600000000000000" pitchFamily="2" charset="-128"/>
              <a:ea typeface="KFhimaji" panose="02000600000000000000" pitchFamily="2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3600">
                <a:latin typeface="KFhimaji" panose="02000600000000000000" pitchFamily="2" charset="-128"/>
                <a:ea typeface="KFhimaji" panose="02000600000000000000" pitchFamily="2" charset="-128"/>
              </a:rPr>
              <a:t>デモ</a:t>
            </a:r>
            <a:endParaRPr lang="en-US" altLang="ja-JP" sz="3600" dirty="0">
              <a:latin typeface="KFhimaji" panose="02000600000000000000" pitchFamily="2" charset="-128"/>
              <a:ea typeface="KFhimaji" panose="02000600000000000000" pitchFamily="2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ja-JP" altLang="en-US" sz="3600">
                <a:latin typeface="KFhimaji" panose="02000600000000000000" pitchFamily="2" charset="-128"/>
                <a:ea typeface="KFhimaji" panose="02000600000000000000" pitchFamily="2" charset="-128"/>
              </a:rPr>
              <a:t>今後の課題</a:t>
            </a:r>
            <a:endParaRPr kumimoji="1" lang="en-US" altLang="ja-JP" sz="3600" dirty="0">
              <a:latin typeface="KFhimaji" panose="02000600000000000000" pitchFamily="2" charset="-128"/>
              <a:ea typeface="KFhimaji" panose="02000600000000000000" pitchFamily="2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3600">
                <a:latin typeface="KFhimaji" panose="02000600000000000000" pitchFamily="2" charset="-128"/>
                <a:ea typeface="KFhimaji" panose="02000600000000000000" pitchFamily="2" charset="-128"/>
              </a:rPr>
              <a:t>おまけ</a:t>
            </a:r>
            <a:endParaRPr kumimoji="1" lang="en-US" altLang="ja-JP" sz="3600" dirty="0">
              <a:latin typeface="KFhimaji" panose="02000600000000000000" pitchFamily="2" charset="-128"/>
              <a:ea typeface="KFhimaji" panose="02000600000000000000" pitchFamily="2" charset="-128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z="4800">
                <a:latin typeface="KFhimaji" panose="02000600000000000000" pitchFamily="2" charset="-128"/>
                <a:ea typeface="KFhimaji" panose="02000600000000000000" pitchFamily="2" charset="-128"/>
              </a:rPr>
              <a:t>アウトライン</a:t>
            </a:r>
            <a:endParaRPr lang="en-US" sz="4800" dirty="0">
              <a:latin typeface="KFhimaji" panose="02000600000000000000" pitchFamily="2" charset="-128"/>
              <a:ea typeface="KFhimaji" panose="02000600000000000000" pitchFamily="2" charset="-128"/>
            </a:endParaRP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8A87D5EA-D6A9-3F4E-9973-9421E4CB17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144" y="1867644"/>
            <a:ext cx="3275856" cy="3275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743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592593" y="143731"/>
            <a:ext cx="7524328" cy="884466"/>
          </a:xfrm>
        </p:spPr>
        <p:txBody>
          <a:bodyPr/>
          <a:lstStyle/>
          <a:p>
            <a:r>
              <a:rPr lang="ja-JP" altLang="en-US" sz="4400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ゲーム説明</a:t>
            </a:r>
            <a:endParaRPr lang="ko-KR" altLang="en-US" sz="4400" dirty="0">
              <a:latin typeface="Hiragino Maru Gothic ProN W4" panose="020F0400000000000000" pitchFamily="34" charset="-128"/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16810A22-BC26-9F4A-A4BB-9C74259CBA88}"/>
              </a:ext>
            </a:extLst>
          </p:cNvPr>
          <p:cNvSpPr txBox="1"/>
          <p:nvPr/>
        </p:nvSpPr>
        <p:spPr>
          <a:xfrm>
            <a:off x="1482485" y="1028197"/>
            <a:ext cx="7668344" cy="41696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ja-JP" altLang="en-US" sz="2800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主人公と対話を通してストーリーを進める</a:t>
            </a:r>
            <a:endParaRPr kumimoji="1" lang="en-US" altLang="ja-JP" sz="2800" dirty="0">
              <a:latin typeface="Hiragino Maru Gothic ProN W4" panose="020F0400000000000000" pitchFamily="34" charset="-128"/>
              <a:ea typeface="Hiragino Maru Gothic ProN W4" panose="020F0400000000000000" pitchFamily="34" charset="-128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ja-JP" altLang="en-US" sz="2400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主人公の発言に対するプレイヤーの応答を選択肢から選んで音声入力する。</a:t>
            </a:r>
            <a:endParaRPr kumimoji="1" lang="en-US" altLang="ja-JP" sz="2400" dirty="0">
              <a:latin typeface="Hiragino Maru Gothic ProN W4" panose="020F0400000000000000" pitchFamily="34" charset="-128"/>
              <a:ea typeface="Hiragino Maru Gothic ProN W4" panose="020F0400000000000000" pitchFamily="34" charset="-128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ja-JP" altLang="en-US" sz="2400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プレイヤーの選択により物語がシーンが変化</a:t>
            </a:r>
            <a:endParaRPr kumimoji="1" lang="en-US" altLang="ja-JP" sz="2400" dirty="0">
              <a:latin typeface="Hiragino Maru Gothic ProN W4" panose="020F0400000000000000" pitchFamily="34" charset="-128"/>
              <a:ea typeface="Hiragino Maru Gothic ProN W4" panose="020F0400000000000000" pitchFamily="34" charset="-128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ja-JP" altLang="en-US" sz="2400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さらに印象</a:t>
            </a:r>
            <a:r>
              <a:rPr kumimoji="1" lang="en-US" altLang="ja-JP" sz="2400" dirty="0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(</a:t>
            </a:r>
            <a:r>
              <a:rPr kumimoji="1" lang="ja-JP" altLang="en-US" sz="2400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パラメータ</a:t>
            </a:r>
            <a:r>
              <a:rPr kumimoji="1" lang="en-US" altLang="ja-JP" sz="2400" dirty="0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)</a:t>
            </a:r>
            <a:r>
              <a:rPr kumimoji="1" lang="ja-JP" altLang="en-US" sz="2400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も変化。</a:t>
            </a:r>
            <a:endParaRPr kumimoji="1" lang="en-US" altLang="ja-JP" sz="2400" dirty="0">
              <a:latin typeface="Hiragino Maru Gothic ProN W4" panose="020F0400000000000000" pitchFamily="34" charset="-128"/>
              <a:ea typeface="Hiragino Maru Gothic ProN W4" panose="020F0400000000000000" pitchFamily="34" charset="-128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ja-JP" altLang="en-US" sz="2800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印象の数値によってエンディングが変化する</a:t>
            </a:r>
            <a:endParaRPr kumimoji="1" lang="en-US" altLang="ja-JP" sz="2800" dirty="0">
              <a:latin typeface="Hiragino Maru Gothic ProN W4" panose="020F0400000000000000" pitchFamily="34" charset="-128"/>
              <a:ea typeface="Hiragino Maru Gothic ProN W4" panose="020F0400000000000000" pitchFamily="34" charset="-128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ja-JP" altLang="en-US" sz="2800" dirty="0">
              <a:latin typeface="Hiragino Maru Gothic ProN W4" panose="020F0400000000000000" pitchFamily="34" charset="-128"/>
              <a:ea typeface="Hiragino Maru Gothic ProN W4" panose="020F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791076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532417" y="0"/>
            <a:ext cx="7524328" cy="884466"/>
          </a:xfrm>
        </p:spPr>
        <p:txBody>
          <a:bodyPr/>
          <a:lstStyle/>
          <a:p>
            <a:r>
              <a:rPr lang="ja-JP" altLang="en-US" sz="4400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会話の流れ</a:t>
            </a:r>
            <a:endParaRPr lang="ko-KR" altLang="en-US" sz="4400" dirty="0">
              <a:latin typeface="Hiragino Maru Gothic ProN W4" panose="020F0400000000000000" pitchFamily="34" charset="-128"/>
            </a:endParaRPr>
          </a:p>
        </p:txBody>
      </p:sp>
      <p:graphicFrame>
        <p:nvGraphicFramePr>
          <p:cNvPr id="2" name="図表 1">
            <a:extLst>
              <a:ext uri="{FF2B5EF4-FFF2-40B4-BE49-F238E27FC236}">
                <a16:creationId xmlns:a16="http://schemas.microsoft.com/office/drawing/2014/main" id="{4B9D7877-F86E-1A4E-9D6E-331030277BF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47843144"/>
              </p:ext>
            </p:extLst>
          </p:nvPr>
        </p:nvGraphicFramePr>
        <p:xfrm>
          <a:off x="107504" y="699542"/>
          <a:ext cx="8949241" cy="25202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下矢印 3">
            <a:extLst>
              <a:ext uri="{FF2B5EF4-FFF2-40B4-BE49-F238E27FC236}">
                <a16:creationId xmlns:a16="http://schemas.microsoft.com/office/drawing/2014/main" id="{4D05D0B3-798B-8443-B095-0C807F9FED6F}"/>
              </a:ext>
            </a:extLst>
          </p:cNvPr>
          <p:cNvSpPr/>
          <p:nvPr/>
        </p:nvSpPr>
        <p:spPr>
          <a:xfrm>
            <a:off x="4139952" y="3363838"/>
            <a:ext cx="1080120" cy="79208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Hiragino Maru Gothic ProN W4" panose="020F0400000000000000" pitchFamily="34" charset="-128"/>
              <a:ea typeface="Hiragino Maru Gothic ProN W4" panose="020F0400000000000000" pitchFamily="34" charset="-128"/>
            </a:endParaRPr>
          </a:p>
        </p:txBody>
      </p:sp>
      <p:sp>
        <p:nvSpPr>
          <p:cNvPr id="5" name="角丸四角形 4">
            <a:extLst>
              <a:ext uri="{FF2B5EF4-FFF2-40B4-BE49-F238E27FC236}">
                <a16:creationId xmlns:a16="http://schemas.microsoft.com/office/drawing/2014/main" id="{01108248-00CC-0D46-B5FC-B6B9ECF90CD6}"/>
              </a:ext>
            </a:extLst>
          </p:cNvPr>
          <p:cNvSpPr/>
          <p:nvPr/>
        </p:nvSpPr>
        <p:spPr>
          <a:xfrm>
            <a:off x="1691680" y="4272373"/>
            <a:ext cx="2808312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シーン</a:t>
            </a:r>
            <a:r>
              <a:rPr kumimoji="1" lang="en-US" altLang="ja-JP" dirty="0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0</a:t>
            </a:r>
            <a:r>
              <a:rPr kumimoji="1" lang="ja-JP" altLang="en-US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へ戻る</a:t>
            </a:r>
          </a:p>
        </p:txBody>
      </p:sp>
      <p:sp>
        <p:nvSpPr>
          <p:cNvPr id="15" name="角丸四角形 14">
            <a:extLst>
              <a:ext uri="{FF2B5EF4-FFF2-40B4-BE49-F238E27FC236}">
                <a16:creationId xmlns:a16="http://schemas.microsoft.com/office/drawing/2014/main" id="{69DACFF4-1F46-3E41-AE90-40BA06223386}"/>
              </a:ext>
            </a:extLst>
          </p:cNvPr>
          <p:cNvSpPr/>
          <p:nvPr/>
        </p:nvSpPr>
        <p:spPr>
          <a:xfrm>
            <a:off x="4932040" y="4272373"/>
            <a:ext cx="3528392" cy="576064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特別条件でエンディング突入</a:t>
            </a:r>
            <a:endParaRPr kumimoji="1" lang="en-US" altLang="ja-JP" dirty="0">
              <a:latin typeface="Hiragino Maru Gothic ProN W4" panose="020F0400000000000000" pitchFamily="34" charset="-128"/>
              <a:ea typeface="Hiragino Maru Gothic ProN W4" panose="020F0400000000000000" pitchFamily="34" charset="-128"/>
            </a:endParaRPr>
          </a:p>
          <a:p>
            <a:pPr algn="ctr"/>
            <a:r>
              <a:rPr kumimoji="1" lang="en-US" altLang="ja-JP" dirty="0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(</a:t>
            </a:r>
            <a:r>
              <a:rPr kumimoji="1" lang="ja-JP" altLang="en-US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時刻・特別イベント</a:t>
            </a:r>
            <a:r>
              <a:rPr kumimoji="1" lang="en-US" altLang="ja-JP" dirty="0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)</a:t>
            </a:r>
            <a:endParaRPr kumimoji="1" lang="ja-JP" altLang="en-US">
              <a:latin typeface="Hiragino Maru Gothic ProN W4" panose="020F0400000000000000" pitchFamily="34" charset="-128"/>
              <a:ea typeface="Hiragino Maru Gothic ProN W4" panose="020F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764251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0"/>
          </p:nvPr>
        </p:nvSpPr>
        <p:spPr>
          <a:xfrm>
            <a:off x="1475656" y="884466"/>
            <a:ext cx="7488832" cy="3744416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ja-JP" altLang="en-US" sz="3600">
                <a:latin typeface="KFhimaji" panose="02000600000000000000" pitchFamily="2" charset="-128"/>
                <a:ea typeface="KFhimaji" panose="02000600000000000000" pitchFamily="2" charset="-128"/>
              </a:rPr>
              <a:t>コンセプト</a:t>
            </a:r>
            <a:endParaRPr kumimoji="1" lang="en-US" altLang="ja-JP" sz="3600" dirty="0">
              <a:latin typeface="KFhimaji" panose="02000600000000000000" pitchFamily="2" charset="-128"/>
              <a:ea typeface="KFhimaji" panose="02000600000000000000" pitchFamily="2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3600">
                <a:latin typeface="KFhimaji" panose="02000600000000000000" pitchFamily="2" charset="-128"/>
                <a:ea typeface="KFhimaji" panose="02000600000000000000" pitchFamily="2" charset="-128"/>
              </a:rPr>
              <a:t>ゲーム説明</a:t>
            </a:r>
            <a:endParaRPr lang="en-US" altLang="ja-JP" sz="3600" dirty="0">
              <a:latin typeface="KFhimaji" panose="02000600000000000000" pitchFamily="2" charset="-128"/>
              <a:ea typeface="KFhimaji" panose="02000600000000000000" pitchFamily="2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sz="3600" dirty="0">
                <a:solidFill>
                  <a:srgbClr val="FF0000"/>
                </a:solidFill>
                <a:latin typeface="KFhimaji" panose="02000600000000000000" pitchFamily="2" charset="-128"/>
                <a:ea typeface="KFhimaji" panose="02000600000000000000" pitchFamily="2" charset="-128"/>
              </a:rPr>
              <a:t>GUI</a:t>
            </a:r>
            <a:r>
              <a:rPr kumimoji="1" lang="ja-JP" altLang="en-US" sz="3600">
                <a:solidFill>
                  <a:srgbClr val="FF0000"/>
                </a:solidFill>
                <a:latin typeface="KFhimaji" panose="02000600000000000000" pitchFamily="2" charset="-128"/>
                <a:ea typeface="KFhimaji" panose="02000600000000000000" pitchFamily="2" charset="-128"/>
              </a:rPr>
              <a:t>の作成</a:t>
            </a:r>
            <a:endParaRPr kumimoji="1" lang="en-US" altLang="ja-JP" sz="3600" dirty="0">
              <a:solidFill>
                <a:srgbClr val="FF0000"/>
              </a:solidFill>
              <a:latin typeface="KFhimaji" panose="02000600000000000000" pitchFamily="2" charset="-128"/>
              <a:ea typeface="KFhimaji" panose="02000600000000000000" pitchFamily="2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3600">
                <a:latin typeface="KFhimaji" panose="02000600000000000000" pitchFamily="2" charset="-128"/>
                <a:ea typeface="KFhimaji" panose="02000600000000000000" pitchFamily="2" charset="-128"/>
              </a:rPr>
              <a:t>デモ</a:t>
            </a:r>
            <a:endParaRPr lang="en-US" altLang="ja-JP" sz="3600" dirty="0">
              <a:latin typeface="KFhimaji" panose="02000600000000000000" pitchFamily="2" charset="-128"/>
              <a:ea typeface="KFhimaji" panose="02000600000000000000" pitchFamily="2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ja-JP" altLang="en-US" sz="3600">
                <a:latin typeface="KFhimaji" panose="02000600000000000000" pitchFamily="2" charset="-128"/>
                <a:ea typeface="KFhimaji" panose="02000600000000000000" pitchFamily="2" charset="-128"/>
              </a:rPr>
              <a:t>今後の課題</a:t>
            </a:r>
            <a:endParaRPr kumimoji="1" lang="en-US" altLang="ja-JP" sz="3600" dirty="0">
              <a:latin typeface="KFhimaji" panose="02000600000000000000" pitchFamily="2" charset="-128"/>
              <a:ea typeface="KFhimaji" panose="02000600000000000000" pitchFamily="2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3600">
                <a:latin typeface="KFhimaji" panose="02000600000000000000" pitchFamily="2" charset="-128"/>
                <a:ea typeface="KFhimaji" panose="02000600000000000000" pitchFamily="2" charset="-128"/>
              </a:rPr>
              <a:t>おまけ</a:t>
            </a:r>
            <a:endParaRPr kumimoji="1" lang="en-US" altLang="ja-JP" sz="3600" dirty="0">
              <a:latin typeface="KFhimaji" panose="02000600000000000000" pitchFamily="2" charset="-128"/>
              <a:ea typeface="KFhimaji" panose="02000600000000000000" pitchFamily="2" charset="-128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z="4800">
                <a:latin typeface="KFhimaji" panose="02000600000000000000" pitchFamily="2" charset="-128"/>
                <a:ea typeface="KFhimaji" panose="02000600000000000000" pitchFamily="2" charset="-128"/>
              </a:rPr>
              <a:t>アウトライン</a:t>
            </a:r>
            <a:endParaRPr lang="en-US" sz="4800" dirty="0">
              <a:latin typeface="KFhimaji" panose="02000600000000000000" pitchFamily="2" charset="-128"/>
              <a:ea typeface="KFhimaji" panose="02000600000000000000" pitchFamily="2" charset="-128"/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BED5D078-AFAE-214B-9B38-6AB7E028DB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71900"/>
            <a:ext cx="13716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3589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647</TotalTime>
  <Words>331</Words>
  <Application>Microsoft Macintosh PowerPoint</Application>
  <PresentationFormat>画面に合わせる (16:9)</PresentationFormat>
  <Paragraphs>123</Paragraphs>
  <Slides>19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10</vt:i4>
      </vt:variant>
      <vt:variant>
        <vt:lpstr>テーマ</vt:lpstr>
      </vt:variant>
      <vt:variant>
        <vt:i4>2</vt:i4>
      </vt:variant>
      <vt:variant>
        <vt:lpstr>スライド タイトル</vt:lpstr>
      </vt:variant>
      <vt:variant>
        <vt:i4>19</vt:i4>
      </vt:variant>
    </vt:vector>
  </HeadingPairs>
  <TitlesOfParts>
    <vt:vector size="31" baseType="lpstr">
      <vt:lpstr>Hiragino Maru Gothic Pro W4</vt:lpstr>
      <vt:lpstr>Hiragino Maru Gothic ProN W4</vt:lpstr>
      <vt:lpstr>k8x12S</vt:lpstr>
      <vt:lpstr>KFhimaji</vt:lpstr>
      <vt:lpstr>맑은 고딕</vt:lpstr>
      <vt:lpstr>MisakiGothic</vt:lpstr>
      <vt:lpstr>ＭＳ Ｐゴシック</vt:lpstr>
      <vt:lpstr>游ゴシック</vt:lpstr>
      <vt:lpstr>Arial</vt:lpstr>
      <vt:lpstr>Calibri</vt:lpstr>
      <vt:lpstr>Office Theme</vt:lpstr>
      <vt:lpstr>Custom Design</vt:lpstr>
      <vt:lpstr>PowerPoint プレゼンテーション</vt:lpstr>
      <vt:lpstr>アウトライン</vt:lpstr>
      <vt:lpstr>アウトライン</vt:lpstr>
      <vt:lpstr>コンセプト</vt:lpstr>
      <vt:lpstr>コンセプト</vt:lpstr>
      <vt:lpstr>アウトライン</vt:lpstr>
      <vt:lpstr>ゲーム説明</vt:lpstr>
      <vt:lpstr>会話の流れ</vt:lpstr>
      <vt:lpstr>アウトライン</vt:lpstr>
      <vt:lpstr>GUIの作成</vt:lpstr>
      <vt:lpstr>GUIのメインループ</vt:lpstr>
      <vt:lpstr>アウトライン</vt:lpstr>
      <vt:lpstr>PowerPoint プレゼンテーション</vt:lpstr>
      <vt:lpstr>アウトライン</vt:lpstr>
      <vt:lpstr>今後の課題</vt:lpstr>
      <vt:lpstr>アウトライン</vt:lpstr>
      <vt:lpstr>音声クエスト</vt:lpstr>
      <vt:lpstr>それでは デモンストレーション!!</vt:lpstr>
      <vt:lpstr>ご静聴 ありがとうございました</vt:lpstr>
    </vt:vector>
  </TitlesOfParts>
  <Company>Microsoft Corporation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Registered User</dc:creator>
  <cp:lastModifiedBy>林裕嵩</cp:lastModifiedBy>
  <cp:revision>36</cp:revision>
  <dcterms:created xsi:type="dcterms:W3CDTF">2014-04-01T16:27:38Z</dcterms:created>
  <dcterms:modified xsi:type="dcterms:W3CDTF">2018-12-11T05:17:10Z</dcterms:modified>
</cp:coreProperties>
</file>